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57" r:id="rId4"/>
    <p:sldId id="261" r:id="rId5"/>
    <p:sldId id="262" r:id="rId6"/>
    <p:sldId id="260" r:id="rId7"/>
    <p:sldId id="265" r:id="rId8"/>
    <p:sldId id="266" r:id="rId9"/>
    <p:sldId id="259" r:id="rId10"/>
    <p:sldId id="264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00"/>
    <a:srgbClr val="336699"/>
    <a:srgbClr val="3366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Tmavý štý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Tmavý štýl 2 - zvýraznenie 1/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39" d="100"/>
          <a:sy n="39" d="100"/>
        </p:scale>
        <p:origin x="117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CB6C1-8712-4631-8464-762A28212E5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34DA688-0EF3-41CC-90CE-6D683E7D6929}">
      <dgm:prSet phldrT="[Text]"/>
      <dgm:spPr/>
      <dgm:t>
        <a:bodyPr/>
        <a:lstStyle/>
        <a:p>
          <a:r>
            <a:rPr lang="sk-SK" dirty="0"/>
            <a:t>Preštudujem metodiku</a:t>
          </a:r>
        </a:p>
      </dgm:t>
    </dgm:pt>
    <dgm:pt modelId="{982F56A1-FCDD-4317-88CE-61BB577FCC4F}" type="parTrans" cxnId="{7F2D7C72-EADF-491B-A8AC-BED3F87C3B9B}">
      <dgm:prSet/>
      <dgm:spPr/>
      <dgm:t>
        <a:bodyPr/>
        <a:lstStyle/>
        <a:p>
          <a:endParaRPr lang="sk-SK"/>
        </a:p>
      </dgm:t>
    </dgm:pt>
    <dgm:pt modelId="{8A632C79-FEDD-4DA1-9BAB-99D5E12D35FC}" type="sibTrans" cxnId="{7F2D7C72-EADF-491B-A8AC-BED3F87C3B9B}">
      <dgm:prSet/>
      <dgm:spPr/>
      <dgm:t>
        <a:bodyPr/>
        <a:lstStyle/>
        <a:p>
          <a:endParaRPr lang="sk-SK"/>
        </a:p>
      </dgm:t>
    </dgm:pt>
    <dgm:pt modelId="{18FB5417-3B4C-44B9-84B9-59248542E69A}">
      <dgm:prSet phldrT="[Text]"/>
      <dgm:spPr/>
      <dgm:t>
        <a:bodyPr/>
        <a:lstStyle/>
        <a:p>
          <a:r>
            <a:rPr lang="sk-SK" dirty="0"/>
            <a:t>Pripravím materiály</a:t>
          </a:r>
        </a:p>
      </dgm:t>
    </dgm:pt>
    <dgm:pt modelId="{421CEA87-B3B4-4C54-A92C-56A115023A42}" type="parTrans" cxnId="{8F8233FC-B491-43CC-9D36-82B8D7E62BCF}">
      <dgm:prSet/>
      <dgm:spPr/>
      <dgm:t>
        <a:bodyPr/>
        <a:lstStyle/>
        <a:p>
          <a:endParaRPr lang="sk-SK"/>
        </a:p>
      </dgm:t>
    </dgm:pt>
    <dgm:pt modelId="{555E820A-2340-431E-B135-532A833AB539}" type="sibTrans" cxnId="{8F8233FC-B491-43CC-9D36-82B8D7E62BCF}">
      <dgm:prSet/>
      <dgm:spPr/>
      <dgm:t>
        <a:bodyPr/>
        <a:lstStyle/>
        <a:p>
          <a:endParaRPr lang="sk-SK"/>
        </a:p>
      </dgm:t>
    </dgm:pt>
    <dgm:pt modelId="{236AE57C-358F-4051-84F2-E05872FC6656}">
      <dgm:prSet phldrT="[Text]"/>
      <dgm:spPr/>
      <dgm:t>
        <a:bodyPr/>
        <a:lstStyle/>
        <a:p>
          <a:r>
            <a:rPr lang="sk-SK" dirty="0"/>
            <a:t>Idem na hodinu</a:t>
          </a:r>
        </a:p>
      </dgm:t>
    </dgm:pt>
    <dgm:pt modelId="{D6D277E5-62A8-4D4E-850C-B537DFAC61CD}" type="parTrans" cxnId="{87D47C7B-F7AE-4CB4-9DA0-4BB162C10400}">
      <dgm:prSet/>
      <dgm:spPr/>
      <dgm:t>
        <a:bodyPr/>
        <a:lstStyle/>
        <a:p>
          <a:endParaRPr lang="sk-SK"/>
        </a:p>
      </dgm:t>
    </dgm:pt>
    <dgm:pt modelId="{22B07BE0-3BEB-42A2-8004-6A389422AB6E}" type="sibTrans" cxnId="{87D47C7B-F7AE-4CB4-9DA0-4BB162C10400}">
      <dgm:prSet/>
      <dgm:spPr/>
      <dgm:t>
        <a:bodyPr/>
        <a:lstStyle/>
        <a:p>
          <a:endParaRPr lang="sk-SK"/>
        </a:p>
      </dgm:t>
    </dgm:pt>
    <dgm:pt modelId="{39A77BC4-A04E-4878-826B-943F484D74FB}">
      <dgm:prSet phldrT="[Text]"/>
      <dgm:spPr/>
      <dgm:t>
        <a:bodyPr/>
        <a:lstStyle/>
        <a:p>
          <a:r>
            <a:rPr lang="sk-SK" dirty="0"/>
            <a:t>Žiaci sa učia</a:t>
          </a:r>
        </a:p>
      </dgm:t>
    </dgm:pt>
    <dgm:pt modelId="{1038360A-6DD3-497A-9392-CF4EDB7E68BE}" type="parTrans" cxnId="{5FEB29E0-A812-493C-9F73-A400CEC4F84E}">
      <dgm:prSet/>
      <dgm:spPr/>
      <dgm:t>
        <a:bodyPr/>
        <a:lstStyle/>
        <a:p>
          <a:endParaRPr lang="sk-SK"/>
        </a:p>
      </dgm:t>
    </dgm:pt>
    <dgm:pt modelId="{78C49AEF-C45A-43F4-82FE-8948E1FCFECB}" type="sibTrans" cxnId="{5FEB29E0-A812-493C-9F73-A400CEC4F84E}">
      <dgm:prSet/>
      <dgm:spPr/>
      <dgm:t>
        <a:bodyPr/>
        <a:lstStyle/>
        <a:p>
          <a:endParaRPr lang="sk-SK"/>
        </a:p>
      </dgm:t>
    </dgm:pt>
    <dgm:pt modelId="{5E2FD975-9BBE-4212-B94A-5070CB731A7F}" type="pres">
      <dgm:prSet presAssocID="{41ECB6C1-8712-4631-8464-762A28212E5B}" presName="Name0" presStyleCnt="0">
        <dgm:presLayoutVars>
          <dgm:dir/>
          <dgm:resizeHandles val="exact"/>
        </dgm:presLayoutVars>
      </dgm:prSet>
      <dgm:spPr/>
    </dgm:pt>
    <dgm:pt modelId="{2CBF1E82-BF68-49B1-BAD2-F92DF8C4BBC2}" type="pres">
      <dgm:prSet presAssocID="{F34DA688-0EF3-41CC-90CE-6D683E7D6929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4E344B2-7ACB-4F68-8CA4-0A80455A710C}" type="pres">
      <dgm:prSet presAssocID="{8A632C79-FEDD-4DA1-9BAB-99D5E12D35FC}" presName="parSpace" presStyleCnt="0"/>
      <dgm:spPr/>
    </dgm:pt>
    <dgm:pt modelId="{E1247D1D-A235-40F6-8DD2-C1F89F86C98A}" type="pres">
      <dgm:prSet presAssocID="{18FB5417-3B4C-44B9-84B9-59248542E69A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E68E14C-A1AE-48FC-A5BA-FF5C330D8F94}" type="pres">
      <dgm:prSet presAssocID="{555E820A-2340-431E-B135-532A833AB539}" presName="parSpace" presStyleCnt="0"/>
      <dgm:spPr/>
    </dgm:pt>
    <dgm:pt modelId="{5A3220D3-6855-4BA7-A6F8-8F5EF24E6DB2}" type="pres">
      <dgm:prSet presAssocID="{236AE57C-358F-4051-84F2-E05872FC6656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8E1A70-7CCB-4C64-AA30-A54896D41DF9}" type="pres">
      <dgm:prSet presAssocID="{22B07BE0-3BEB-42A2-8004-6A389422AB6E}" presName="parSpace" presStyleCnt="0"/>
      <dgm:spPr/>
    </dgm:pt>
    <dgm:pt modelId="{DA1EA5C5-CB82-491E-96F2-E727BCDCA6BE}" type="pres">
      <dgm:prSet presAssocID="{39A77BC4-A04E-4878-826B-943F484D74FB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F2D7C72-EADF-491B-A8AC-BED3F87C3B9B}" srcId="{41ECB6C1-8712-4631-8464-762A28212E5B}" destId="{F34DA688-0EF3-41CC-90CE-6D683E7D6929}" srcOrd="0" destOrd="0" parTransId="{982F56A1-FCDD-4317-88CE-61BB577FCC4F}" sibTransId="{8A632C79-FEDD-4DA1-9BAB-99D5E12D35FC}"/>
    <dgm:cxn modelId="{5FEB29E0-A812-493C-9F73-A400CEC4F84E}" srcId="{41ECB6C1-8712-4631-8464-762A28212E5B}" destId="{39A77BC4-A04E-4878-826B-943F484D74FB}" srcOrd="3" destOrd="0" parTransId="{1038360A-6DD3-497A-9392-CF4EDB7E68BE}" sibTransId="{78C49AEF-C45A-43F4-82FE-8948E1FCFECB}"/>
    <dgm:cxn modelId="{798A84BC-8215-4876-A638-23FF4F7F35A0}" type="presOf" srcId="{18FB5417-3B4C-44B9-84B9-59248542E69A}" destId="{E1247D1D-A235-40F6-8DD2-C1F89F86C98A}" srcOrd="0" destOrd="0" presId="urn:microsoft.com/office/officeart/2005/8/layout/hChevron3"/>
    <dgm:cxn modelId="{E6145BA2-699E-4BEE-B8C8-541799D0F3F1}" type="presOf" srcId="{236AE57C-358F-4051-84F2-E05872FC6656}" destId="{5A3220D3-6855-4BA7-A6F8-8F5EF24E6DB2}" srcOrd="0" destOrd="0" presId="urn:microsoft.com/office/officeart/2005/8/layout/hChevron3"/>
    <dgm:cxn modelId="{19237BCF-CBBA-45A3-A9EC-89F5FF91F361}" type="presOf" srcId="{F34DA688-0EF3-41CC-90CE-6D683E7D6929}" destId="{2CBF1E82-BF68-49B1-BAD2-F92DF8C4BBC2}" srcOrd="0" destOrd="0" presId="urn:microsoft.com/office/officeart/2005/8/layout/hChevron3"/>
    <dgm:cxn modelId="{87D47C7B-F7AE-4CB4-9DA0-4BB162C10400}" srcId="{41ECB6C1-8712-4631-8464-762A28212E5B}" destId="{236AE57C-358F-4051-84F2-E05872FC6656}" srcOrd="2" destOrd="0" parTransId="{D6D277E5-62A8-4D4E-850C-B537DFAC61CD}" sibTransId="{22B07BE0-3BEB-42A2-8004-6A389422AB6E}"/>
    <dgm:cxn modelId="{BB1C9552-B0A5-415A-82CD-51B1BEDC097C}" type="presOf" srcId="{41ECB6C1-8712-4631-8464-762A28212E5B}" destId="{5E2FD975-9BBE-4212-B94A-5070CB731A7F}" srcOrd="0" destOrd="0" presId="urn:microsoft.com/office/officeart/2005/8/layout/hChevron3"/>
    <dgm:cxn modelId="{D6CD3530-FEFC-4684-8506-272BF8C89D13}" type="presOf" srcId="{39A77BC4-A04E-4878-826B-943F484D74FB}" destId="{DA1EA5C5-CB82-491E-96F2-E727BCDCA6BE}" srcOrd="0" destOrd="0" presId="urn:microsoft.com/office/officeart/2005/8/layout/hChevron3"/>
    <dgm:cxn modelId="{8F8233FC-B491-43CC-9D36-82B8D7E62BCF}" srcId="{41ECB6C1-8712-4631-8464-762A28212E5B}" destId="{18FB5417-3B4C-44B9-84B9-59248542E69A}" srcOrd="1" destOrd="0" parTransId="{421CEA87-B3B4-4C54-A92C-56A115023A42}" sibTransId="{555E820A-2340-431E-B135-532A833AB539}"/>
    <dgm:cxn modelId="{E3CF4D6A-0CD3-4277-B82B-75E9DE405507}" type="presParOf" srcId="{5E2FD975-9BBE-4212-B94A-5070CB731A7F}" destId="{2CBF1E82-BF68-49B1-BAD2-F92DF8C4BBC2}" srcOrd="0" destOrd="0" presId="urn:microsoft.com/office/officeart/2005/8/layout/hChevron3"/>
    <dgm:cxn modelId="{1AE118C2-C2D3-41D2-B4E7-286B12699E7D}" type="presParOf" srcId="{5E2FD975-9BBE-4212-B94A-5070CB731A7F}" destId="{84E344B2-7ACB-4F68-8CA4-0A80455A710C}" srcOrd="1" destOrd="0" presId="urn:microsoft.com/office/officeart/2005/8/layout/hChevron3"/>
    <dgm:cxn modelId="{FEC8739A-799F-41E2-9FBE-2B454460B14D}" type="presParOf" srcId="{5E2FD975-9BBE-4212-B94A-5070CB731A7F}" destId="{E1247D1D-A235-40F6-8DD2-C1F89F86C98A}" srcOrd="2" destOrd="0" presId="urn:microsoft.com/office/officeart/2005/8/layout/hChevron3"/>
    <dgm:cxn modelId="{D8750569-E6C6-4E31-95AC-AAD4C25FF1E7}" type="presParOf" srcId="{5E2FD975-9BBE-4212-B94A-5070CB731A7F}" destId="{DE68E14C-A1AE-48FC-A5BA-FF5C330D8F94}" srcOrd="3" destOrd="0" presId="urn:microsoft.com/office/officeart/2005/8/layout/hChevron3"/>
    <dgm:cxn modelId="{EAA7162E-253C-478F-8916-51F13F6ACE55}" type="presParOf" srcId="{5E2FD975-9BBE-4212-B94A-5070CB731A7F}" destId="{5A3220D3-6855-4BA7-A6F8-8F5EF24E6DB2}" srcOrd="4" destOrd="0" presId="urn:microsoft.com/office/officeart/2005/8/layout/hChevron3"/>
    <dgm:cxn modelId="{60D0C4DC-8B8D-42FB-93A1-F917CBBFBED2}" type="presParOf" srcId="{5E2FD975-9BBE-4212-B94A-5070CB731A7F}" destId="{0F8E1A70-7CCB-4C64-AA30-A54896D41DF9}" srcOrd="5" destOrd="0" presId="urn:microsoft.com/office/officeart/2005/8/layout/hChevron3"/>
    <dgm:cxn modelId="{FE57813A-7224-4522-B1DF-751D5A745208}" type="presParOf" srcId="{5E2FD975-9BBE-4212-B94A-5070CB731A7F}" destId="{DA1EA5C5-CB82-491E-96F2-E727BCDCA6BE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ECB6C1-8712-4631-8464-762A28212E5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34DA688-0EF3-41CC-90CE-6D683E7D6929}">
      <dgm:prSet phldrT="[Text]"/>
      <dgm:spPr/>
      <dgm:t>
        <a:bodyPr/>
        <a:lstStyle/>
        <a:p>
          <a:r>
            <a:rPr lang="sk-SK" dirty="0"/>
            <a:t>Preštudujem metodiku</a:t>
          </a:r>
        </a:p>
      </dgm:t>
    </dgm:pt>
    <dgm:pt modelId="{982F56A1-FCDD-4317-88CE-61BB577FCC4F}" type="parTrans" cxnId="{7F2D7C72-EADF-491B-A8AC-BED3F87C3B9B}">
      <dgm:prSet/>
      <dgm:spPr/>
      <dgm:t>
        <a:bodyPr/>
        <a:lstStyle/>
        <a:p>
          <a:endParaRPr lang="sk-SK"/>
        </a:p>
      </dgm:t>
    </dgm:pt>
    <dgm:pt modelId="{8A632C79-FEDD-4DA1-9BAB-99D5E12D35FC}" type="sibTrans" cxnId="{7F2D7C72-EADF-491B-A8AC-BED3F87C3B9B}">
      <dgm:prSet/>
      <dgm:spPr/>
      <dgm:t>
        <a:bodyPr/>
        <a:lstStyle/>
        <a:p>
          <a:endParaRPr lang="sk-SK"/>
        </a:p>
      </dgm:t>
    </dgm:pt>
    <dgm:pt modelId="{18FB5417-3B4C-44B9-84B9-59248542E69A}">
      <dgm:prSet phldrT="[Text]"/>
      <dgm:spPr/>
      <dgm:t>
        <a:bodyPr/>
        <a:lstStyle/>
        <a:p>
          <a:r>
            <a:rPr lang="sk-SK" dirty="0"/>
            <a:t>Pripravím materiály</a:t>
          </a:r>
        </a:p>
      </dgm:t>
    </dgm:pt>
    <dgm:pt modelId="{421CEA87-B3B4-4C54-A92C-56A115023A42}" type="parTrans" cxnId="{8F8233FC-B491-43CC-9D36-82B8D7E62BCF}">
      <dgm:prSet/>
      <dgm:spPr/>
      <dgm:t>
        <a:bodyPr/>
        <a:lstStyle/>
        <a:p>
          <a:endParaRPr lang="sk-SK"/>
        </a:p>
      </dgm:t>
    </dgm:pt>
    <dgm:pt modelId="{555E820A-2340-431E-B135-532A833AB539}" type="sibTrans" cxnId="{8F8233FC-B491-43CC-9D36-82B8D7E62BCF}">
      <dgm:prSet/>
      <dgm:spPr/>
      <dgm:t>
        <a:bodyPr/>
        <a:lstStyle/>
        <a:p>
          <a:endParaRPr lang="sk-SK"/>
        </a:p>
      </dgm:t>
    </dgm:pt>
    <dgm:pt modelId="{236AE57C-358F-4051-84F2-E05872FC6656}">
      <dgm:prSet phldrT="[Text]"/>
      <dgm:spPr/>
      <dgm:t>
        <a:bodyPr/>
        <a:lstStyle/>
        <a:p>
          <a:r>
            <a:rPr lang="sk-SK" dirty="0"/>
            <a:t>Idem na hodinu</a:t>
          </a:r>
        </a:p>
      </dgm:t>
    </dgm:pt>
    <dgm:pt modelId="{D6D277E5-62A8-4D4E-850C-B537DFAC61CD}" type="parTrans" cxnId="{87D47C7B-F7AE-4CB4-9DA0-4BB162C10400}">
      <dgm:prSet/>
      <dgm:spPr/>
      <dgm:t>
        <a:bodyPr/>
        <a:lstStyle/>
        <a:p>
          <a:endParaRPr lang="sk-SK"/>
        </a:p>
      </dgm:t>
    </dgm:pt>
    <dgm:pt modelId="{22B07BE0-3BEB-42A2-8004-6A389422AB6E}" type="sibTrans" cxnId="{87D47C7B-F7AE-4CB4-9DA0-4BB162C10400}">
      <dgm:prSet/>
      <dgm:spPr/>
      <dgm:t>
        <a:bodyPr/>
        <a:lstStyle/>
        <a:p>
          <a:endParaRPr lang="sk-SK"/>
        </a:p>
      </dgm:t>
    </dgm:pt>
    <dgm:pt modelId="{39A77BC4-A04E-4878-826B-943F484D74FB}">
      <dgm:prSet phldrT="[Text]"/>
      <dgm:spPr/>
      <dgm:t>
        <a:bodyPr/>
        <a:lstStyle/>
        <a:p>
          <a:r>
            <a:rPr lang="sk-SK" dirty="0"/>
            <a:t>Žiaci sa učia (trpezlivosti)</a:t>
          </a:r>
        </a:p>
      </dgm:t>
    </dgm:pt>
    <dgm:pt modelId="{1038360A-6DD3-497A-9392-CF4EDB7E68BE}" type="parTrans" cxnId="{5FEB29E0-A812-493C-9F73-A400CEC4F84E}">
      <dgm:prSet/>
      <dgm:spPr/>
      <dgm:t>
        <a:bodyPr/>
        <a:lstStyle/>
        <a:p>
          <a:endParaRPr lang="sk-SK"/>
        </a:p>
      </dgm:t>
    </dgm:pt>
    <dgm:pt modelId="{78C49AEF-C45A-43F4-82FE-8948E1FCFECB}" type="sibTrans" cxnId="{5FEB29E0-A812-493C-9F73-A400CEC4F84E}">
      <dgm:prSet/>
      <dgm:spPr/>
      <dgm:t>
        <a:bodyPr/>
        <a:lstStyle/>
        <a:p>
          <a:endParaRPr lang="sk-SK"/>
        </a:p>
      </dgm:t>
    </dgm:pt>
    <dgm:pt modelId="{A9F7FDCA-B151-45C3-AA92-15B7DE3055F8}">
      <dgm:prSet phldrT="[Text]"/>
      <dgm:spPr/>
      <dgm:t>
        <a:bodyPr/>
        <a:lstStyle/>
        <a:p>
          <a:r>
            <a:rPr lang="sk-SK" dirty="0"/>
            <a:t>Pol hodiny rozmýšľam, ako to autor myslel</a:t>
          </a:r>
        </a:p>
      </dgm:t>
    </dgm:pt>
    <dgm:pt modelId="{371322BA-0679-4188-A6FC-88EC093D40DD}" type="parTrans" cxnId="{037B7B25-32E3-45BE-938B-2AEBF36C1412}">
      <dgm:prSet/>
      <dgm:spPr/>
      <dgm:t>
        <a:bodyPr/>
        <a:lstStyle/>
        <a:p>
          <a:endParaRPr lang="sk-SK"/>
        </a:p>
      </dgm:t>
    </dgm:pt>
    <dgm:pt modelId="{DA879EB2-8F27-4C56-9738-424E368B1605}" type="sibTrans" cxnId="{037B7B25-32E3-45BE-938B-2AEBF36C1412}">
      <dgm:prSet/>
      <dgm:spPr/>
      <dgm:t>
        <a:bodyPr/>
        <a:lstStyle/>
        <a:p>
          <a:endParaRPr lang="sk-SK"/>
        </a:p>
      </dgm:t>
    </dgm:pt>
    <dgm:pt modelId="{DDC01442-8847-4675-AFF0-0DCDF9243556}">
      <dgm:prSet phldrT="[Text]"/>
      <dgm:spPr/>
      <dgm:t>
        <a:bodyPr/>
        <a:lstStyle/>
        <a:p>
          <a:r>
            <a:rPr lang="sk-SK" dirty="0"/>
            <a:t>Zistím, že chýba jedna prezentácia</a:t>
          </a:r>
        </a:p>
      </dgm:t>
    </dgm:pt>
    <dgm:pt modelId="{9AC54CEC-3DF8-4CD6-AEC4-4FAB23920DAF}" type="parTrans" cxnId="{E42ADF2C-189C-4BA2-892A-5B465E94E4FD}">
      <dgm:prSet/>
      <dgm:spPr/>
      <dgm:t>
        <a:bodyPr/>
        <a:lstStyle/>
        <a:p>
          <a:endParaRPr lang="sk-SK"/>
        </a:p>
      </dgm:t>
    </dgm:pt>
    <dgm:pt modelId="{3A346C0E-0F92-4D09-9A98-9530A68E5D73}" type="sibTrans" cxnId="{E42ADF2C-189C-4BA2-892A-5B465E94E4FD}">
      <dgm:prSet/>
      <dgm:spPr/>
      <dgm:t>
        <a:bodyPr/>
        <a:lstStyle/>
        <a:p>
          <a:endParaRPr lang="sk-SK"/>
        </a:p>
      </dgm:t>
    </dgm:pt>
    <dgm:pt modelId="{41B6B665-E797-46FC-9B40-F7EFA6F475C8}">
      <dgm:prSet phldrT="[Text]"/>
      <dgm:spPr/>
      <dgm:t>
        <a:bodyPr/>
        <a:lstStyle/>
        <a:p>
          <a:r>
            <a:rPr lang="sk-SK" dirty="0"/>
            <a:t>Dokončím materiály</a:t>
          </a:r>
        </a:p>
      </dgm:t>
    </dgm:pt>
    <dgm:pt modelId="{6BE35855-B183-4E3A-8731-3D94BCC60213}" type="parTrans" cxnId="{5D33C5A7-423F-450A-9184-8448F04B85D8}">
      <dgm:prSet/>
      <dgm:spPr/>
      <dgm:t>
        <a:bodyPr/>
        <a:lstStyle/>
        <a:p>
          <a:endParaRPr lang="sk-SK"/>
        </a:p>
      </dgm:t>
    </dgm:pt>
    <dgm:pt modelId="{F9328FE9-F409-48E9-94E1-A0CDF53AB60B}" type="sibTrans" cxnId="{5D33C5A7-423F-450A-9184-8448F04B85D8}">
      <dgm:prSet/>
      <dgm:spPr/>
      <dgm:t>
        <a:bodyPr/>
        <a:lstStyle/>
        <a:p>
          <a:endParaRPr lang="sk-SK"/>
        </a:p>
      </dgm:t>
    </dgm:pt>
    <dgm:pt modelId="{FF1E414D-A37E-41EC-A2C8-A01B7A0CC827}">
      <dgm:prSet phldrT="[Text]"/>
      <dgm:spPr/>
      <dgm:t>
        <a:bodyPr/>
        <a:lstStyle/>
        <a:p>
          <a:r>
            <a:rPr lang="sk-SK" dirty="0"/>
            <a:t>Žiaci sa učia</a:t>
          </a:r>
        </a:p>
      </dgm:t>
    </dgm:pt>
    <dgm:pt modelId="{9DF5126B-DDC6-49E7-8A5C-F2BA75F2E81C}" type="parTrans" cxnId="{C8CA74DB-EBD0-463E-A4FE-25D6A485AE4F}">
      <dgm:prSet/>
      <dgm:spPr/>
      <dgm:t>
        <a:bodyPr/>
        <a:lstStyle/>
        <a:p>
          <a:endParaRPr lang="sk-SK"/>
        </a:p>
      </dgm:t>
    </dgm:pt>
    <dgm:pt modelId="{F396A3A6-4ABD-4ABB-A839-6E6A7751183D}" type="sibTrans" cxnId="{C8CA74DB-EBD0-463E-A4FE-25D6A485AE4F}">
      <dgm:prSet/>
      <dgm:spPr/>
      <dgm:t>
        <a:bodyPr/>
        <a:lstStyle/>
        <a:p>
          <a:endParaRPr lang="sk-SK"/>
        </a:p>
      </dgm:t>
    </dgm:pt>
    <dgm:pt modelId="{4D11B804-4278-4856-BE53-02D3EA55FF99}" type="pres">
      <dgm:prSet presAssocID="{41ECB6C1-8712-4631-8464-762A28212E5B}" presName="Name0" presStyleCnt="0">
        <dgm:presLayoutVars>
          <dgm:dir/>
          <dgm:resizeHandles val="exact"/>
        </dgm:presLayoutVars>
      </dgm:prSet>
      <dgm:spPr/>
    </dgm:pt>
    <dgm:pt modelId="{05C5329C-9314-47DD-A338-CFCBE153FA37}" type="pres">
      <dgm:prSet presAssocID="{F34DA688-0EF3-41CC-90CE-6D683E7D6929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1184D3A-5E84-4644-88B0-3B70A0937555}" type="pres">
      <dgm:prSet presAssocID="{8A632C79-FEDD-4DA1-9BAB-99D5E12D35FC}" presName="parSpace" presStyleCnt="0"/>
      <dgm:spPr/>
    </dgm:pt>
    <dgm:pt modelId="{350627C8-D6B8-4ECF-A670-2F45FF47B8EE}" type="pres">
      <dgm:prSet presAssocID="{A9F7FDCA-B151-45C3-AA92-15B7DE3055F8}" presName="parTxOnly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6625981-ADA0-48AD-BE47-35E1BFE55F12}" type="pres">
      <dgm:prSet presAssocID="{DA879EB2-8F27-4C56-9738-424E368B1605}" presName="parSpace" presStyleCnt="0"/>
      <dgm:spPr/>
    </dgm:pt>
    <dgm:pt modelId="{40F8BD6E-BCB7-4CBF-9343-94A40FF27A45}" type="pres">
      <dgm:prSet presAssocID="{18FB5417-3B4C-44B9-84B9-59248542E69A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E4C2F63-D699-4E6D-9F7A-68163195DE1A}" type="pres">
      <dgm:prSet presAssocID="{555E820A-2340-431E-B135-532A833AB539}" presName="parSpace" presStyleCnt="0"/>
      <dgm:spPr/>
    </dgm:pt>
    <dgm:pt modelId="{16B6F7CA-2537-4817-95D7-2DA50D93ED54}" type="pres">
      <dgm:prSet presAssocID="{DDC01442-8847-4675-AFF0-0DCDF9243556}" presName="parTxOnly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573919E-B5EB-441D-BC8C-6B8F47166C55}" type="pres">
      <dgm:prSet presAssocID="{3A346C0E-0F92-4D09-9A98-9530A68E5D73}" presName="parSpace" presStyleCnt="0"/>
      <dgm:spPr/>
    </dgm:pt>
    <dgm:pt modelId="{403EE1C4-2BF4-4581-8AB1-8F672B48F8A9}" type="pres">
      <dgm:prSet presAssocID="{41B6B665-E797-46FC-9B40-F7EFA6F475C8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A40BEB1-C486-47EE-952E-90CCFBB90851}" type="pres">
      <dgm:prSet presAssocID="{F9328FE9-F409-48E9-94E1-A0CDF53AB60B}" presName="parSpace" presStyleCnt="0"/>
      <dgm:spPr/>
    </dgm:pt>
    <dgm:pt modelId="{453AED6E-F177-4303-9B92-86FEDDD405B7}" type="pres">
      <dgm:prSet presAssocID="{236AE57C-358F-4051-84F2-E05872FC6656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06A6858-C172-4DCD-A051-E431DA740B4B}" type="pres">
      <dgm:prSet presAssocID="{22B07BE0-3BEB-42A2-8004-6A389422AB6E}" presName="parSpace" presStyleCnt="0"/>
      <dgm:spPr/>
    </dgm:pt>
    <dgm:pt modelId="{F0DC5428-439E-44DF-A920-B6E2F76DA423}" type="pres">
      <dgm:prSet presAssocID="{39A77BC4-A04E-4878-826B-943F484D74FB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3760301-D452-4920-8AFC-015B0AAA2B7D}" type="pres">
      <dgm:prSet presAssocID="{78C49AEF-C45A-43F4-82FE-8948E1FCFECB}" presName="parSpace" presStyleCnt="0"/>
      <dgm:spPr/>
    </dgm:pt>
    <dgm:pt modelId="{F18390C2-1B67-47DF-8694-021CC95C1232}" type="pres">
      <dgm:prSet presAssocID="{FF1E414D-A37E-41EC-A2C8-A01B7A0CC827}" presName="parTxOnly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BF1A50B-0431-47C4-9954-C18C1393706C}" type="presOf" srcId="{FF1E414D-A37E-41EC-A2C8-A01B7A0CC827}" destId="{F18390C2-1B67-47DF-8694-021CC95C1232}" srcOrd="0" destOrd="0" presId="urn:microsoft.com/office/officeart/2005/8/layout/hChevron3"/>
    <dgm:cxn modelId="{13E112EB-5614-4916-ACFC-0930A8A212FD}" type="presOf" srcId="{39A77BC4-A04E-4878-826B-943F484D74FB}" destId="{F0DC5428-439E-44DF-A920-B6E2F76DA423}" srcOrd="0" destOrd="0" presId="urn:microsoft.com/office/officeart/2005/8/layout/hChevron3"/>
    <dgm:cxn modelId="{037B7B25-32E3-45BE-938B-2AEBF36C1412}" srcId="{41ECB6C1-8712-4631-8464-762A28212E5B}" destId="{A9F7FDCA-B151-45C3-AA92-15B7DE3055F8}" srcOrd="1" destOrd="0" parTransId="{371322BA-0679-4188-A6FC-88EC093D40DD}" sibTransId="{DA879EB2-8F27-4C56-9738-424E368B1605}"/>
    <dgm:cxn modelId="{D899A29A-8E89-49A2-A939-CFFC76E4804F}" type="presOf" srcId="{41ECB6C1-8712-4631-8464-762A28212E5B}" destId="{4D11B804-4278-4856-BE53-02D3EA55FF99}" srcOrd="0" destOrd="0" presId="urn:microsoft.com/office/officeart/2005/8/layout/hChevron3"/>
    <dgm:cxn modelId="{E42ADF2C-189C-4BA2-892A-5B465E94E4FD}" srcId="{41ECB6C1-8712-4631-8464-762A28212E5B}" destId="{DDC01442-8847-4675-AFF0-0DCDF9243556}" srcOrd="3" destOrd="0" parTransId="{9AC54CEC-3DF8-4CD6-AEC4-4FAB23920DAF}" sibTransId="{3A346C0E-0F92-4D09-9A98-9530A68E5D73}"/>
    <dgm:cxn modelId="{5D33C5A7-423F-450A-9184-8448F04B85D8}" srcId="{41ECB6C1-8712-4631-8464-762A28212E5B}" destId="{41B6B665-E797-46FC-9B40-F7EFA6F475C8}" srcOrd="4" destOrd="0" parTransId="{6BE35855-B183-4E3A-8731-3D94BCC60213}" sibTransId="{F9328FE9-F409-48E9-94E1-A0CDF53AB60B}"/>
    <dgm:cxn modelId="{B9B812E8-431F-463B-A6F9-078DCE8E3A39}" type="presOf" srcId="{236AE57C-358F-4051-84F2-E05872FC6656}" destId="{453AED6E-F177-4303-9B92-86FEDDD405B7}" srcOrd="0" destOrd="0" presId="urn:microsoft.com/office/officeart/2005/8/layout/hChevron3"/>
    <dgm:cxn modelId="{C8CA74DB-EBD0-463E-A4FE-25D6A485AE4F}" srcId="{41ECB6C1-8712-4631-8464-762A28212E5B}" destId="{FF1E414D-A37E-41EC-A2C8-A01B7A0CC827}" srcOrd="7" destOrd="0" parTransId="{9DF5126B-DDC6-49E7-8A5C-F2BA75F2E81C}" sibTransId="{F396A3A6-4ABD-4ABB-A839-6E6A7751183D}"/>
    <dgm:cxn modelId="{F77FAE1C-5B03-486E-9EE0-FC8F9F310D7C}" type="presOf" srcId="{18FB5417-3B4C-44B9-84B9-59248542E69A}" destId="{40F8BD6E-BCB7-4CBF-9343-94A40FF27A45}" srcOrd="0" destOrd="0" presId="urn:microsoft.com/office/officeart/2005/8/layout/hChevron3"/>
    <dgm:cxn modelId="{7F2D7C72-EADF-491B-A8AC-BED3F87C3B9B}" srcId="{41ECB6C1-8712-4631-8464-762A28212E5B}" destId="{F34DA688-0EF3-41CC-90CE-6D683E7D6929}" srcOrd="0" destOrd="0" parTransId="{982F56A1-FCDD-4317-88CE-61BB577FCC4F}" sibTransId="{8A632C79-FEDD-4DA1-9BAB-99D5E12D35FC}"/>
    <dgm:cxn modelId="{A13B012B-198D-4A11-8D7E-25CD25D1B018}" type="presOf" srcId="{A9F7FDCA-B151-45C3-AA92-15B7DE3055F8}" destId="{350627C8-D6B8-4ECF-A670-2F45FF47B8EE}" srcOrd="0" destOrd="0" presId="urn:microsoft.com/office/officeart/2005/8/layout/hChevron3"/>
    <dgm:cxn modelId="{B4B081F1-6F44-473F-88E7-6647829ECF22}" type="presOf" srcId="{41B6B665-E797-46FC-9B40-F7EFA6F475C8}" destId="{403EE1C4-2BF4-4581-8AB1-8F672B48F8A9}" srcOrd="0" destOrd="0" presId="urn:microsoft.com/office/officeart/2005/8/layout/hChevron3"/>
    <dgm:cxn modelId="{5FEB29E0-A812-493C-9F73-A400CEC4F84E}" srcId="{41ECB6C1-8712-4631-8464-762A28212E5B}" destId="{39A77BC4-A04E-4878-826B-943F484D74FB}" srcOrd="6" destOrd="0" parTransId="{1038360A-6DD3-497A-9392-CF4EDB7E68BE}" sibTransId="{78C49AEF-C45A-43F4-82FE-8948E1FCFECB}"/>
    <dgm:cxn modelId="{1B042FBB-A150-4B62-BE91-44C0EF6FF544}" type="presOf" srcId="{DDC01442-8847-4675-AFF0-0DCDF9243556}" destId="{16B6F7CA-2537-4817-95D7-2DA50D93ED54}" srcOrd="0" destOrd="0" presId="urn:microsoft.com/office/officeart/2005/8/layout/hChevron3"/>
    <dgm:cxn modelId="{87D47C7B-F7AE-4CB4-9DA0-4BB162C10400}" srcId="{41ECB6C1-8712-4631-8464-762A28212E5B}" destId="{236AE57C-358F-4051-84F2-E05872FC6656}" srcOrd="5" destOrd="0" parTransId="{D6D277E5-62A8-4D4E-850C-B537DFAC61CD}" sibTransId="{22B07BE0-3BEB-42A2-8004-6A389422AB6E}"/>
    <dgm:cxn modelId="{FAB6AD3D-2E1F-4210-A21A-B25CD8AA23E1}" type="presOf" srcId="{F34DA688-0EF3-41CC-90CE-6D683E7D6929}" destId="{05C5329C-9314-47DD-A338-CFCBE153FA37}" srcOrd="0" destOrd="0" presId="urn:microsoft.com/office/officeart/2005/8/layout/hChevron3"/>
    <dgm:cxn modelId="{8F8233FC-B491-43CC-9D36-82B8D7E62BCF}" srcId="{41ECB6C1-8712-4631-8464-762A28212E5B}" destId="{18FB5417-3B4C-44B9-84B9-59248542E69A}" srcOrd="2" destOrd="0" parTransId="{421CEA87-B3B4-4C54-A92C-56A115023A42}" sibTransId="{555E820A-2340-431E-B135-532A833AB539}"/>
    <dgm:cxn modelId="{696DEAFF-B1F6-4B00-B53B-EEFC4746446A}" type="presParOf" srcId="{4D11B804-4278-4856-BE53-02D3EA55FF99}" destId="{05C5329C-9314-47DD-A338-CFCBE153FA37}" srcOrd="0" destOrd="0" presId="urn:microsoft.com/office/officeart/2005/8/layout/hChevron3"/>
    <dgm:cxn modelId="{D5B8F57C-035C-4B85-AAE1-EBF77BCAE5F9}" type="presParOf" srcId="{4D11B804-4278-4856-BE53-02D3EA55FF99}" destId="{21184D3A-5E84-4644-88B0-3B70A0937555}" srcOrd="1" destOrd="0" presId="urn:microsoft.com/office/officeart/2005/8/layout/hChevron3"/>
    <dgm:cxn modelId="{C5F5CA2E-5D4B-4AAC-A0EF-7F06A6E723DD}" type="presParOf" srcId="{4D11B804-4278-4856-BE53-02D3EA55FF99}" destId="{350627C8-D6B8-4ECF-A670-2F45FF47B8EE}" srcOrd="2" destOrd="0" presId="urn:microsoft.com/office/officeart/2005/8/layout/hChevron3"/>
    <dgm:cxn modelId="{9CA9C0DF-C1AF-4DED-B41F-0811B5D303CB}" type="presParOf" srcId="{4D11B804-4278-4856-BE53-02D3EA55FF99}" destId="{B6625981-ADA0-48AD-BE47-35E1BFE55F12}" srcOrd="3" destOrd="0" presId="urn:microsoft.com/office/officeart/2005/8/layout/hChevron3"/>
    <dgm:cxn modelId="{DD50FCCF-A2CB-4D6C-A16A-94C707977098}" type="presParOf" srcId="{4D11B804-4278-4856-BE53-02D3EA55FF99}" destId="{40F8BD6E-BCB7-4CBF-9343-94A40FF27A45}" srcOrd="4" destOrd="0" presId="urn:microsoft.com/office/officeart/2005/8/layout/hChevron3"/>
    <dgm:cxn modelId="{5B9FF75C-1BDD-4E28-9AE5-F4E780FE487E}" type="presParOf" srcId="{4D11B804-4278-4856-BE53-02D3EA55FF99}" destId="{EE4C2F63-D699-4E6D-9F7A-68163195DE1A}" srcOrd="5" destOrd="0" presId="urn:microsoft.com/office/officeart/2005/8/layout/hChevron3"/>
    <dgm:cxn modelId="{041F1482-42DD-4A4F-A0D3-6E696F61B7FF}" type="presParOf" srcId="{4D11B804-4278-4856-BE53-02D3EA55FF99}" destId="{16B6F7CA-2537-4817-95D7-2DA50D93ED54}" srcOrd="6" destOrd="0" presId="urn:microsoft.com/office/officeart/2005/8/layout/hChevron3"/>
    <dgm:cxn modelId="{4DAD2A23-A935-4163-9292-13EACAE24AF7}" type="presParOf" srcId="{4D11B804-4278-4856-BE53-02D3EA55FF99}" destId="{F573919E-B5EB-441D-BC8C-6B8F47166C55}" srcOrd="7" destOrd="0" presId="urn:microsoft.com/office/officeart/2005/8/layout/hChevron3"/>
    <dgm:cxn modelId="{E9E2EB06-71D5-4FC6-A4E5-0FC1B54C11E9}" type="presParOf" srcId="{4D11B804-4278-4856-BE53-02D3EA55FF99}" destId="{403EE1C4-2BF4-4581-8AB1-8F672B48F8A9}" srcOrd="8" destOrd="0" presId="urn:microsoft.com/office/officeart/2005/8/layout/hChevron3"/>
    <dgm:cxn modelId="{520F311E-DD7D-4400-A2A2-2498ED2F83AC}" type="presParOf" srcId="{4D11B804-4278-4856-BE53-02D3EA55FF99}" destId="{1A40BEB1-C486-47EE-952E-90CCFBB90851}" srcOrd="9" destOrd="0" presId="urn:microsoft.com/office/officeart/2005/8/layout/hChevron3"/>
    <dgm:cxn modelId="{B47193F6-52F1-4D76-A682-9BE6BA15A5F1}" type="presParOf" srcId="{4D11B804-4278-4856-BE53-02D3EA55FF99}" destId="{453AED6E-F177-4303-9B92-86FEDDD405B7}" srcOrd="10" destOrd="0" presId="urn:microsoft.com/office/officeart/2005/8/layout/hChevron3"/>
    <dgm:cxn modelId="{0D6AD3FC-0730-402F-BBFE-89F3660275BE}" type="presParOf" srcId="{4D11B804-4278-4856-BE53-02D3EA55FF99}" destId="{706A6858-C172-4DCD-A051-E431DA740B4B}" srcOrd="11" destOrd="0" presId="urn:microsoft.com/office/officeart/2005/8/layout/hChevron3"/>
    <dgm:cxn modelId="{30E93DC2-C1E2-49D2-9EC0-271D15192042}" type="presParOf" srcId="{4D11B804-4278-4856-BE53-02D3EA55FF99}" destId="{F0DC5428-439E-44DF-A920-B6E2F76DA423}" srcOrd="12" destOrd="0" presId="urn:microsoft.com/office/officeart/2005/8/layout/hChevron3"/>
    <dgm:cxn modelId="{2ED76467-B346-4CD2-AD78-08F83166A4B3}" type="presParOf" srcId="{4D11B804-4278-4856-BE53-02D3EA55FF99}" destId="{C3760301-D452-4920-8AFC-015B0AAA2B7D}" srcOrd="13" destOrd="0" presId="urn:microsoft.com/office/officeart/2005/8/layout/hChevron3"/>
    <dgm:cxn modelId="{EE4877E7-348F-48E2-913D-24F5DE9D3C8F}" type="presParOf" srcId="{4D11B804-4278-4856-BE53-02D3EA55FF99}" destId="{F18390C2-1B67-47DF-8694-021CC95C1232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ECB6C1-8712-4631-8464-762A28212E5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34DA688-0EF3-41CC-90CE-6D683E7D6929}">
      <dgm:prSet phldrT="[Text]"/>
      <dgm:spPr/>
      <dgm:t>
        <a:bodyPr/>
        <a:lstStyle/>
        <a:p>
          <a:r>
            <a:rPr lang="sk-SK" dirty="0"/>
            <a:t>Preštudujem metodiku</a:t>
          </a:r>
        </a:p>
      </dgm:t>
    </dgm:pt>
    <dgm:pt modelId="{982F56A1-FCDD-4317-88CE-61BB577FCC4F}" type="parTrans" cxnId="{7F2D7C72-EADF-491B-A8AC-BED3F87C3B9B}">
      <dgm:prSet/>
      <dgm:spPr/>
      <dgm:t>
        <a:bodyPr/>
        <a:lstStyle/>
        <a:p>
          <a:endParaRPr lang="sk-SK"/>
        </a:p>
      </dgm:t>
    </dgm:pt>
    <dgm:pt modelId="{8A632C79-FEDD-4DA1-9BAB-99D5E12D35FC}" type="sibTrans" cxnId="{7F2D7C72-EADF-491B-A8AC-BED3F87C3B9B}">
      <dgm:prSet/>
      <dgm:spPr/>
      <dgm:t>
        <a:bodyPr/>
        <a:lstStyle/>
        <a:p>
          <a:endParaRPr lang="sk-SK"/>
        </a:p>
      </dgm:t>
    </dgm:pt>
    <dgm:pt modelId="{18FB5417-3B4C-44B9-84B9-59248542E69A}">
      <dgm:prSet phldrT="[Text]"/>
      <dgm:spPr/>
      <dgm:t>
        <a:bodyPr/>
        <a:lstStyle/>
        <a:p>
          <a:r>
            <a:rPr lang="sk-SK" dirty="0"/>
            <a:t>Pripravím materiály</a:t>
          </a:r>
        </a:p>
      </dgm:t>
    </dgm:pt>
    <dgm:pt modelId="{421CEA87-B3B4-4C54-A92C-56A115023A42}" type="parTrans" cxnId="{8F8233FC-B491-43CC-9D36-82B8D7E62BCF}">
      <dgm:prSet/>
      <dgm:spPr/>
      <dgm:t>
        <a:bodyPr/>
        <a:lstStyle/>
        <a:p>
          <a:endParaRPr lang="sk-SK"/>
        </a:p>
      </dgm:t>
    </dgm:pt>
    <dgm:pt modelId="{555E820A-2340-431E-B135-532A833AB539}" type="sibTrans" cxnId="{8F8233FC-B491-43CC-9D36-82B8D7E62BCF}">
      <dgm:prSet/>
      <dgm:spPr/>
      <dgm:t>
        <a:bodyPr/>
        <a:lstStyle/>
        <a:p>
          <a:endParaRPr lang="sk-SK"/>
        </a:p>
      </dgm:t>
    </dgm:pt>
    <dgm:pt modelId="{236AE57C-358F-4051-84F2-E05872FC6656}">
      <dgm:prSet phldrT="[Text]"/>
      <dgm:spPr/>
      <dgm:t>
        <a:bodyPr/>
        <a:lstStyle/>
        <a:p>
          <a:r>
            <a:rPr lang="sk-SK" dirty="0"/>
            <a:t>Idem na hodinu</a:t>
          </a:r>
        </a:p>
      </dgm:t>
    </dgm:pt>
    <dgm:pt modelId="{D6D277E5-62A8-4D4E-850C-B537DFAC61CD}" type="parTrans" cxnId="{87D47C7B-F7AE-4CB4-9DA0-4BB162C10400}">
      <dgm:prSet/>
      <dgm:spPr/>
      <dgm:t>
        <a:bodyPr/>
        <a:lstStyle/>
        <a:p>
          <a:endParaRPr lang="sk-SK"/>
        </a:p>
      </dgm:t>
    </dgm:pt>
    <dgm:pt modelId="{22B07BE0-3BEB-42A2-8004-6A389422AB6E}" type="sibTrans" cxnId="{87D47C7B-F7AE-4CB4-9DA0-4BB162C10400}">
      <dgm:prSet/>
      <dgm:spPr/>
      <dgm:t>
        <a:bodyPr/>
        <a:lstStyle/>
        <a:p>
          <a:endParaRPr lang="sk-SK"/>
        </a:p>
      </dgm:t>
    </dgm:pt>
    <dgm:pt modelId="{39A77BC4-A04E-4878-826B-943F484D74FB}">
      <dgm:prSet phldrT="[Text]"/>
      <dgm:spPr/>
      <dgm:t>
        <a:bodyPr/>
        <a:lstStyle/>
        <a:p>
          <a:r>
            <a:rPr lang="sk-SK" dirty="0"/>
            <a:t>Žiaci sa učia</a:t>
          </a:r>
        </a:p>
      </dgm:t>
    </dgm:pt>
    <dgm:pt modelId="{1038360A-6DD3-497A-9392-CF4EDB7E68BE}" type="parTrans" cxnId="{5FEB29E0-A812-493C-9F73-A400CEC4F84E}">
      <dgm:prSet/>
      <dgm:spPr/>
      <dgm:t>
        <a:bodyPr/>
        <a:lstStyle/>
        <a:p>
          <a:endParaRPr lang="sk-SK"/>
        </a:p>
      </dgm:t>
    </dgm:pt>
    <dgm:pt modelId="{78C49AEF-C45A-43F4-82FE-8948E1FCFECB}" type="sibTrans" cxnId="{5FEB29E0-A812-493C-9F73-A400CEC4F84E}">
      <dgm:prSet/>
      <dgm:spPr/>
      <dgm:t>
        <a:bodyPr/>
        <a:lstStyle/>
        <a:p>
          <a:endParaRPr lang="sk-SK"/>
        </a:p>
      </dgm:t>
    </dgm:pt>
    <dgm:pt modelId="{5E2FD975-9BBE-4212-B94A-5070CB731A7F}" type="pres">
      <dgm:prSet presAssocID="{41ECB6C1-8712-4631-8464-762A28212E5B}" presName="Name0" presStyleCnt="0">
        <dgm:presLayoutVars>
          <dgm:dir/>
          <dgm:resizeHandles val="exact"/>
        </dgm:presLayoutVars>
      </dgm:prSet>
      <dgm:spPr/>
    </dgm:pt>
    <dgm:pt modelId="{2CBF1E82-BF68-49B1-BAD2-F92DF8C4BBC2}" type="pres">
      <dgm:prSet presAssocID="{F34DA688-0EF3-41CC-90CE-6D683E7D6929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4E344B2-7ACB-4F68-8CA4-0A80455A710C}" type="pres">
      <dgm:prSet presAssocID="{8A632C79-FEDD-4DA1-9BAB-99D5E12D35FC}" presName="parSpace" presStyleCnt="0"/>
      <dgm:spPr/>
    </dgm:pt>
    <dgm:pt modelId="{E1247D1D-A235-40F6-8DD2-C1F89F86C98A}" type="pres">
      <dgm:prSet presAssocID="{18FB5417-3B4C-44B9-84B9-59248542E69A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E68E14C-A1AE-48FC-A5BA-FF5C330D8F94}" type="pres">
      <dgm:prSet presAssocID="{555E820A-2340-431E-B135-532A833AB539}" presName="parSpace" presStyleCnt="0"/>
      <dgm:spPr/>
    </dgm:pt>
    <dgm:pt modelId="{5A3220D3-6855-4BA7-A6F8-8F5EF24E6DB2}" type="pres">
      <dgm:prSet presAssocID="{236AE57C-358F-4051-84F2-E05872FC6656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8E1A70-7CCB-4C64-AA30-A54896D41DF9}" type="pres">
      <dgm:prSet presAssocID="{22B07BE0-3BEB-42A2-8004-6A389422AB6E}" presName="parSpace" presStyleCnt="0"/>
      <dgm:spPr/>
    </dgm:pt>
    <dgm:pt modelId="{DA1EA5C5-CB82-491E-96F2-E727BCDCA6BE}" type="pres">
      <dgm:prSet presAssocID="{39A77BC4-A04E-4878-826B-943F484D74FB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F2D7C72-EADF-491B-A8AC-BED3F87C3B9B}" srcId="{41ECB6C1-8712-4631-8464-762A28212E5B}" destId="{F34DA688-0EF3-41CC-90CE-6D683E7D6929}" srcOrd="0" destOrd="0" parTransId="{982F56A1-FCDD-4317-88CE-61BB577FCC4F}" sibTransId="{8A632C79-FEDD-4DA1-9BAB-99D5E12D35FC}"/>
    <dgm:cxn modelId="{5FEB29E0-A812-493C-9F73-A400CEC4F84E}" srcId="{41ECB6C1-8712-4631-8464-762A28212E5B}" destId="{39A77BC4-A04E-4878-826B-943F484D74FB}" srcOrd="3" destOrd="0" parTransId="{1038360A-6DD3-497A-9392-CF4EDB7E68BE}" sibTransId="{78C49AEF-C45A-43F4-82FE-8948E1FCFECB}"/>
    <dgm:cxn modelId="{798A84BC-8215-4876-A638-23FF4F7F35A0}" type="presOf" srcId="{18FB5417-3B4C-44B9-84B9-59248542E69A}" destId="{E1247D1D-A235-40F6-8DD2-C1F89F86C98A}" srcOrd="0" destOrd="0" presId="urn:microsoft.com/office/officeart/2005/8/layout/hChevron3"/>
    <dgm:cxn modelId="{E6145BA2-699E-4BEE-B8C8-541799D0F3F1}" type="presOf" srcId="{236AE57C-358F-4051-84F2-E05872FC6656}" destId="{5A3220D3-6855-4BA7-A6F8-8F5EF24E6DB2}" srcOrd="0" destOrd="0" presId="urn:microsoft.com/office/officeart/2005/8/layout/hChevron3"/>
    <dgm:cxn modelId="{19237BCF-CBBA-45A3-A9EC-89F5FF91F361}" type="presOf" srcId="{F34DA688-0EF3-41CC-90CE-6D683E7D6929}" destId="{2CBF1E82-BF68-49B1-BAD2-F92DF8C4BBC2}" srcOrd="0" destOrd="0" presId="urn:microsoft.com/office/officeart/2005/8/layout/hChevron3"/>
    <dgm:cxn modelId="{87D47C7B-F7AE-4CB4-9DA0-4BB162C10400}" srcId="{41ECB6C1-8712-4631-8464-762A28212E5B}" destId="{236AE57C-358F-4051-84F2-E05872FC6656}" srcOrd="2" destOrd="0" parTransId="{D6D277E5-62A8-4D4E-850C-B537DFAC61CD}" sibTransId="{22B07BE0-3BEB-42A2-8004-6A389422AB6E}"/>
    <dgm:cxn modelId="{BB1C9552-B0A5-415A-82CD-51B1BEDC097C}" type="presOf" srcId="{41ECB6C1-8712-4631-8464-762A28212E5B}" destId="{5E2FD975-9BBE-4212-B94A-5070CB731A7F}" srcOrd="0" destOrd="0" presId="urn:microsoft.com/office/officeart/2005/8/layout/hChevron3"/>
    <dgm:cxn modelId="{D6CD3530-FEFC-4684-8506-272BF8C89D13}" type="presOf" srcId="{39A77BC4-A04E-4878-826B-943F484D74FB}" destId="{DA1EA5C5-CB82-491E-96F2-E727BCDCA6BE}" srcOrd="0" destOrd="0" presId="urn:microsoft.com/office/officeart/2005/8/layout/hChevron3"/>
    <dgm:cxn modelId="{8F8233FC-B491-43CC-9D36-82B8D7E62BCF}" srcId="{41ECB6C1-8712-4631-8464-762A28212E5B}" destId="{18FB5417-3B4C-44B9-84B9-59248542E69A}" srcOrd="1" destOrd="0" parTransId="{421CEA87-B3B4-4C54-A92C-56A115023A42}" sibTransId="{555E820A-2340-431E-B135-532A833AB539}"/>
    <dgm:cxn modelId="{E3CF4D6A-0CD3-4277-B82B-75E9DE405507}" type="presParOf" srcId="{5E2FD975-9BBE-4212-B94A-5070CB731A7F}" destId="{2CBF1E82-BF68-49B1-BAD2-F92DF8C4BBC2}" srcOrd="0" destOrd="0" presId="urn:microsoft.com/office/officeart/2005/8/layout/hChevron3"/>
    <dgm:cxn modelId="{1AE118C2-C2D3-41D2-B4E7-286B12699E7D}" type="presParOf" srcId="{5E2FD975-9BBE-4212-B94A-5070CB731A7F}" destId="{84E344B2-7ACB-4F68-8CA4-0A80455A710C}" srcOrd="1" destOrd="0" presId="urn:microsoft.com/office/officeart/2005/8/layout/hChevron3"/>
    <dgm:cxn modelId="{FEC8739A-799F-41E2-9FBE-2B454460B14D}" type="presParOf" srcId="{5E2FD975-9BBE-4212-B94A-5070CB731A7F}" destId="{E1247D1D-A235-40F6-8DD2-C1F89F86C98A}" srcOrd="2" destOrd="0" presId="urn:microsoft.com/office/officeart/2005/8/layout/hChevron3"/>
    <dgm:cxn modelId="{D8750569-E6C6-4E31-95AC-AAD4C25FF1E7}" type="presParOf" srcId="{5E2FD975-9BBE-4212-B94A-5070CB731A7F}" destId="{DE68E14C-A1AE-48FC-A5BA-FF5C330D8F94}" srcOrd="3" destOrd="0" presId="urn:microsoft.com/office/officeart/2005/8/layout/hChevron3"/>
    <dgm:cxn modelId="{EAA7162E-253C-478F-8916-51F13F6ACE55}" type="presParOf" srcId="{5E2FD975-9BBE-4212-B94A-5070CB731A7F}" destId="{5A3220D3-6855-4BA7-A6F8-8F5EF24E6DB2}" srcOrd="4" destOrd="0" presId="urn:microsoft.com/office/officeart/2005/8/layout/hChevron3"/>
    <dgm:cxn modelId="{60D0C4DC-8B8D-42FB-93A1-F917CBBFBED2}" type="presParOf" srcId="{5E2FD975-9BBE-4212-B94A-5070CB731A7F}" destId="{0F8E1A70-7CCB-4C64-AA30-A54896D41DF9}" srcOrd="5" destOrd="0" presId="urn:microsoft.com/office/officeart/2005/8/layout/hChevron3"/>
    <dgm:cxn modelId="{FE57813A-7224-4522-B1DF-751D5A745208}" type="presParOf" srcId="{5E2FD975-9BBE-4212-B94A-5070CB731A7F}" destId="{DA1EA5C5-CB82-491E-96F2-E727BCDCA6BE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ECB6C1-8712-4631-8464-762A28212E5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34DA688-0EF3-41CC-90CE-6D683E7D6929}">
      <dgm:prSet phldrT="[Text]"/>
      <dgm:spPr/>
      <dgm:t>
        <a:bodyPr/>
        <a:lstStyle/>
        <a:p>
          <a:r>
            <a:rPr lang="sk-SK" dirty="0"/>
            <a:t>Preštudujem metodiku</a:t>
          </a:r>
        </a:p>
      </dgm:t>
    </dgm:pt>
    <dgm:pt modelId="{982F56A1-FCDD-4317-88CE-61BB577FCC4F}" type="parTrans" cxnId="{7F2D7C72-EADF-491B-A8AC-BED3F87C3B9B}">
      <dgm:prSet/>
      <dgm:spPr/>
      <dgm:t>
        <a:bodyPr/>
        <a:lstStyle/>
        <a:p>
          <a:endParaRPr lang="sk-SK"/>
        </a:p>
      </dgm:t>
    </dgm:pt>
    <dgm:pt modelId="{8A632C79-FEDD-4DA1-9BAB-99D5E12D35FC}" type="sibTrans" cxnId="{7F2D7C72-EADF-491B-A8AC-BED3F87C3B9B}">
      <dgm:prSet/>
      <dgm:spPr/>
      <dgm:t>
        <a:bodyPr/>
        <a:lstStyle/>
        <a:p>
          <a:endParaRPr lang="sk-SK"/>
        </a:p>
      </dgm:t>
    </dgm:pt>
    <dgm:pt modelId="{18FB5417-3B4C-44B9-84B9-59248542E69A}">
      <dgm:prSet phldrT="[Text]"/>
      <dgm:spPr/>
      <dgm:t>
        <a:bodyPr/>
        <a:lstStyle/>
        <a:p>
          <a:r>
            <a:rPr lang="sk-SK" dirty="0"/>
            <a:t>Pripravím materiály</a:t>
          </a:r>
        </a:p>
      </dgm:t>
    </dgm:pt>
    <dgm:pt modelId="{421CEA87-B3B4-4C54-A92C-56A115023A42}" type="parTrans" cxnId="{8F8233FC-B491-43CC-9D36-82B8D7E62BCF}">
      <dgm:prSet/>
      <dgm:spPr/>
      <dgm:t>
        <a:bodyPr/>
        <a:lstStyle/>
        <a:p>
          <a:endParaRPr lang="sk-SK"/>
        </a:p>
      </dgm:t>
    </dgm:pt>
    <dgm:pt modelId="{555E820A-2340-431E-B135-532A833AB539}" type="sibTrans" cxnId="{8F8233FC-B491-43CC-9D36-82B8D7E62BCF}">
      <dgm:prSet/>
      <dgm:spPr/>
      <dgm:t>
        <a:bodyPr/>
        <a:lstStyle/>
        <a:p>
          <a:endParaRPr lang="sk-SK"/>
        </a:p>
      </dgm:t>
    </dgm:pt>
    <dgm:pt modelId="{236AE57C-358F-4051-84F2-E05872FC6656}">
      <dgm:prSet phldrT="[Text]"/>
      <dgm:spPr/>
      <dgm:t>
        <a:bodyPr/>
        <a:lstStyle/>
        <a:p>
          <a:r>
            <a:rPr lang="sk-SK" dirty="0"/>
            <a:t>Idem na hodinu</a:t>
          </a:r>
        </a:p>
      </dgm:t>
    </dgm:pt>
    <dgm:pt modelId="{D6D277E5-62A8-4D4E-850C-B537DFAC61CD}" type="parTrans" cxnId="{87D47C7B-F7AE-4CB4-9DA0-4BB162C10400}">
      <dgm:prSet/>
      <dgm:spPr/>
      <dgm:t>
        <a:bodyPr/>
        <a:lstStyle/>
        <a:p>
          <a:endParaRPr lang="sk-SK"/>
        </a:p>
      </dgm:t>
    </dgm:pt>
    <dgm:pt modelId="{22B07BE0-3BEB-42A2-8004-6A389422AB6E}" type="sibTrans" cxnId="{87D47C7B-F7AE-4CB4-9DA0-4BB162C10400}">
      <dgm:prSet/>
      <dgm:spPr/>
      <dgm:t>
        <a:bodyPr/>
        <a:lstStyle/>
        <a:p>
          <a:endParaRPr lang="sk-SK"/>
        </a:p>
      </dgm:t>
    </dgm:pt>
    <dgm:pt modelId="{39A77BC4-A04E-4878-826B-943F484D74FB}">
      <dgm:prSet phldrT="[Text]"/>
      <dgm:spPr/>
      <dgm:t>
        <a:bodyPr/>
        <a:lstStyle/>
        <a:p>
          <a:r>
            <a:rPr lang="sk-SK" dirty="0"/>
            <a:t>Žiaci sa učia (trpezlivosti)</a:t>
          </a:r>
        </a:p>
      </dgm:t>
    </dgm:pt>
    <dgm:pt modelId="{1038360A-6DD3-497A-9392-CF4EDB7E68BE}" type="parTrans" cxnId="{5FEB29E0-A812-493C-9F73-A400CEC4F84E}">
      <dgm:prSet/>
      <dgm:spPr/>
      <dgm:t>
        <a:bodyPr/>
        <a:lstStyle/>
        <a:p>
          <a:endParaRPr lang="sk-SK"/>
        </a:p>
      </dgm:t>
    </dgm:pt>
    <dgm:pt modelId="{78C49AEF-C45A-43F4-82FE-8948E1FCFECB}" type="sibTrans" cxnId="{5FEB29E0-A812-493C-9F73-A400CEC4F84E}">
      <dgm:prSet/>
      <dgm:spPr/>
      <dgm:t>
        <a:bodyPr/>
        <a:lstStyle/>
        <a:p>
          <a:endParaRPr lang="sk-SK"/>
        </a:p>
      </dgm:t>
    </dgm:pt>
    <dgm:pt modelId="{A9F7FDCA-B151-45C3-AA92-15B7DE3055F8}">
      <dgm:prSet phldrT="[Text]"/>
      <dgm:spPr/>
      <dgm:t>
        <a:bodyPr/>
        <a:lstStyle/>
        <a:p>
          <a:r>
            <a:rPr lang="sk-SK" dirty="0"/>
            <a:t>Pol hodiny rozmýšľam, ako to autor myslel</a:t>
          </a:r>
        </a:p>
      </dgm:t>
    </dgm:pt>
    <dgm:pt modelId="{371322BA-0679-4188-A6FC-88EC093D40DD}" type="parTrans" cxnId="{037B7B25-32E3-45BE-938B-2AEBF36C1412}">
      <dgm:prSet/>
      <dgm:spPr/>
      <dgm:t>
        <a:bodyPr/>
        <a:lstStyle/>
        <a:p>
          <a:endParaRPr lang="sk-SK"/>
        </a:p>
      </dgm:t>
    </dgm:pt>
    <dgm:pt modelId="{DA879EB2-8F27-4C56-9738-424E368B1605}" type="sibTrans" cxnId="{037B7B25-32E3-45BE-938B-2AEBF36C1412}">
      <dgm:prSet/>
      <dgm:spPr/>
      <dgm:t>
        <a:bodyPr/>
        <a:lstStyle/>
        <a:p>
          <a:endParaRPr lang="sk-SK"/>
        </a:p>
      </dgm:t>
    </dgm:pt>
    <dgm:pt modelId="{DDC01442-8847-4675-AFF0-0DCDF9243556}">
      <dgm:prSet phldrT="[Text]"/>
      <dgm:spPr/>
      <dgm:t>
        <a:bodyPr/>
        <a:lstStyle/>
        <a:p>
          <a:r>
            <a:rPr lang="sk-SK" dirty="0"/>
            <a:t>Zistím, že chýba jedna prezentácia</a:t>
          </a:r>
        </a:p>
      </dgm:t>
    </dgm:pt>
    <dgm:pt modelId="{9AC54CEC-3DF8-4CD6-AEC4-4FAB23920DAF}" type="parTrans" cxnId="{E42ADF2C-189C-4BA2-892A-5B465E94E4FD}">
      <dgm:prSet/>
      <dgm:spPr/>
      <dgm:t>
        <a:bodyPr/>
        <a:lstStyle/>
        <a:p>
          <a:endParaRPr lang="sk-SK"/>
        </a:p>
      </dgm:t>
    </dgm:pt>
    <dgm:pt modelId="{3A346C0E-0F92-4D09-9A98-9530A68E5D73}" type="sibTrans" cxnId="{E42ADF2C-189C-4BA2-892A-5B465E94E4FD}">
      <dgm:prSet/>
      <dgm:spPr/>
      <dgm:t>
        <a:bodyPr/>
        <a:lstStyle/>
        <a:p>
          <a:endParaRPr lang="sk-SK"/>
        </a:p>
      </dgm:t>
    </dgm:pt>
    <dgm:pt modelId="{41B6B665-E797-46FC-9B40-F7EFA6F475C8}">
      <dgm:prSet phldrT="[Text]"/>
      <dgm:spPr/>
      <dgm:t>
        <a:bodyPr/>
        <a:lstStyle/>
        <a:p>
          <a:r>
            <a:rPr lang="sk-SK" dirty="0"/>
            <a:t>Dokončím materiály</a:t>
          </a:r>
        </a:p>
      </dgm:t>
    </dgm:pt>
    <dgm:pt modelId="{6BE35855-B183-4E3A-8731-3D94BCC60213}" type="parTrans" cxnId="{5D33C5A7-423F-450A-9184-8448F04B85D8}">
      <dgm:prSet/>
      <dgm:spPr/>
      <dgm:t>
        <a:bodyPr/>
        <a:lstStyle/>
        <a:p>
          <a:endParaRPr lang="sk-SK"/>
        </a:p>
      </dgm:t>
    </dgm:pt>
    <dgm:pt modelId="{F9328FE9-F409-48E9-94E1-A0CDF53AB60B}" type="sibTrans" cxnId="{5D33C5A7-423F-450A-9184-8448F04B85D8}">
      <dgm:prSet/>
      <dgm:spPr/>
      <dgm:t>
        <a:bodyPr/>
        <a:lstStyle/>
        <a:p>
          <a:endParaRPr lang="sk-SK"/>
        </a:p>
      </dgm:t>
    </dgm:pt>
    <dgm:pt modelId="{FF1E414D-A37E-41EC-A2C8-A01B7A0CC827}">
      <dgm:prSet phldrT="[Text]"/>
      <dgm:spPr/>
      <dgm:t>
        <a:bodyPr/>
        <a:lstStyle/>
        <a:p>
          <a:r>
            <a:rPr lang="sk-SK" dirty="0"/>
            <a:t>Žiaci sa učia</a:t>
          </a:r>
        </a:p>
      </dgm:t>
    </dgm:pt>
    <dgm:pt modelId="{9DF5126B-DDC6-49E7-8A5C-F2BA75F2E81C}" type="parTrans" cxnId="{C8CA74DB-EBD0-463E-A4FE-25D6A485AE4F}">
      <dgm:prSet/>
      <dgm:spPr/>
      <dgm:t>
        <a:bodyPr/>
        <a:lstStyle/>
        <a:p>
          <a:endParaRPr lang="sk-SK"/>
        </a:p>
      </dgm:t>
    </dgm:pt>
    <dgm:pt modelId="{F396A3A6-4ABD-4ABB-A839-6E6A7751183D}" type="sibTrans" cxnId="{C8CA74DB-EBD0-463E-A4FE-25D6A485AE4F}">
      <dgm:prSet/>
      <dgm:spPr/>
      <dgm:t>
        <a:bodyPr/>
        <a:lstStyle/>
        <a:p>
          <a:endParaRPr lang="sk-SK"/>
        </a:p>
      </dgm:t>
    </dgm:pt>
    <dgm:pt modelId="{4D11B804-4278-4856-BE53-02D3EA55FF99}" type="pres">
      <dgm:prSet presAssocID="{41ECB6C1-8712-4631-8464-762A28212E5B}" presName="Name0" presStyleCnt="0">
        <dgm:presLayoutVars>
          <dgm:dir/>
          <dgm:resizeHandles val="exact"/>
        </dgm:presLayoutVars>
      </dgm:prSet>
      <dgm:spPr/>
    </dgm:pt>
    <dgm:pt modelId="{05C5329C-9314-47DD-A338-CFCBE153FA37}" type="pres">
      <dgm:prSet presAssocID="{F34DA688-0EF3-41CC-90CE-6D683E7D6929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1184D3A-5E84-4644-88B0-3B70A0937555}" type="pres">
      <dgm:prSet presAssocID="{8A632C79-FEDD-4DA1-9BAB-99D5E12D35FC}" presName="parSpace" presStyleCnt="0"/>
      <dgm:spPr/>
    </dgm:pt>
    <dgm:pt modelId="{350627C8-D6B8-4ECF-A670-2F45FF47B8EE}" type="pres">
      <dgm:prSet presAssocID="{A9F7FDCA-B151-45C3-AA92-15B7DE3055F8}" presName="parTxOnly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6625981-ADA0-48AD-BE47-35E1BFE55F12}" type="pres">
      <dgm:prSet presAssocID="{DA879EB2-8F27-4C56-9738-424E368B1605}" presName="parSpace" presStyleCnt="0"/>
      <dgm:spPr/>
    </dgm:pt>
    <dgm:pt modelId="{40F8BD6E-BCB7-4CBF-9343-94A40FF27A45}" type="pres">
      <dgm:prSet presAssocID="{18FB5417-3B4C-44B9-84B9-59248542E69A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E4C2F63-D699-4E6D-9F7A-68163195DE1A}" type="pres">
      <dgm:prSet presAssocID="{555E820A-2340-431E-B135-532A833AB539}" presName="parSpace" presStyleCnt="0"/>
      <dgm:spPr/>
    </dgm:pt>
    <dgm:pt modelId="{16B6F7CA-2537-4817-95D7-2DA50D93ED54}" type="pres">
      <dgm:prSet presAssocID="{DDC01442-8847-4675-AFF0-0DCDF9243556}" presName="parTxOnly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573919E-B5EB-441D-BC8C-6B8F47166C55}" type="pres">
      <dgm:prSet presAssocID="{3A346C0E-0F92-4D09-9A98-9530A68E5D73}" presName="parSpace" presStyleCnt="0"/>
      <dgm:spPr/>
    </dgm:pt>
    <dgm:pt modelId="{403EE1C4-2BF4-4581-8AB1-8F672B48F8A9}" type="pres">
      <dgm:prSet presAssocID="{41B6B665-E797-46FC-9B40-F7EFA6F475C8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A40BEB1-C486-47EE-952E-90CCFBB90851}" type="pres">
      <dgm:prSet presAssocID="{F9328FE9-F409-48E9-94E1-A0CDF53AB60B}" presName="parSpace" presStyleCnt="0"/>
      <dgm:spPr/>
    </dgm:pt>
    <dgm:pt modelId="{453AED6E-F177-4303-9B92-86FEDDD405B7}" type="pres">
      <dgm:prSet presAssocID="{236AE57C-358F-4051-84F2-E05872FC6656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06A6858-C172-4DCD-A051-E431DA740B4B}" type="pres">
      <dgm:prSet presAssocID="{22B07BE0-3BEB-42A2-8004-6A389422AB6E}" presName="parSpace" presStyleCnt="0"/>
      <dgm:spPr/>
    </dgm:pt>
    <dgm:pt modelId="{F0DC5428-439E-44DF-A920-B6E2F76DA423}" type="pres">
      <dgm:prSet presAssocID="{39A77BC4-A04E-4878-826B-943F484D74FB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3760301-D452-4920-8AFC-015B0AAA2B7D}" type="pres">
      <dgm:prSet presAssocID="{78C49AEF-C45A-43F4-82FE-8948E1FCFECB}" presName="parSpace" presStyleCnt="0"/>
      <dgm:spPr/>
    </dgm:pt>
    <dgm:pt modelId="{F18390C2-1B67-47DF-8694-021CC95C1232}" type="pres">
      <dgm:prSet presAssocID="{FF1E414D-A37E-41EC-A2C8-A01B7A0CC827}" presName="parTxOnly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BF1A50B-0431-47C4-9954-C18C1393706C}" type="presOf" srcId="{FF1E414D-A37E-41EC-A2C8-A01B7A0CC827}" destId="{F18390C2-1B67-47DF-8694-021CC95C1232}" srcOrd="0" destOrd="0" presId="urn:microsoft.com/office/officeart/2005/8/layout/hChevron3"/>
    <dgm:cxn modelId="{13E112EB-5614-4916-ACFC-0930A8A212FD}" type="presOf" srcId="{39A77BC4-A04E-4878-826B-943F484D74FB}" destId="{F0DC5428-439E-44DF-A920-B6E2F76DA423}" srcOrd="0" destOrd="0" presId="urn:microsoft.com/office/officeart/2005/8/layout/hChevron3"/>
    <dgm:cxn modelId="{037B7B25-32E3-45BE-938B-2AEBF36C1412}" srcId="{41ECB6C1-8712-4631-8464-762A28212E5B}" destId="{A9F7FDCA-B151-45C3-AA92-15B7DE3055F8}" srcOrd="1" destOrd="0" parTransId="{371322BA-0679-4188-A6FC-88EC093D40DD}" sibTransId="{DA879EB2-8F27-4C56-9738-424E368B1605}"/>
    <dgm:cxn modelId="{D899A29A-8E89-49A2-A939-CFFC76E4804F}" type="presOf" srcId="{41ECB6C1-8712-4631-8464-762A28212E5B}" destId="{4D11B804-4278-4856-BE53-02D3EA55FF99}" srcOrd="0" destOrd="0" presId="urn:microsoft.com/office/officeart/2005/8/layout/hChevron3"/>
    <dgm:cxn modelId="{E42ADF2C-189C-4BA2-892A-5B465E94E4FD}" srcId="{41ECB6C1-8712-4631-8464-762A28212E5B}" destId="{DDC01442-8847-4675-AFF0-0DCDF9243556}" srcOrd="3" destOrd="0" parTransId="{9AC54CEC-3DF8-4CD6-AEC4-4FAB23920DAF}" sibTransId="{3A346C0E-0F92-4D09-9A98-9530A68E5D73}"/>
    <dgm:cxn modelId="{5D33C5A7-423F-450A-9184-8448F04B85D8}" srcId="{41ECB6C1-8712-4631-8464-762A28212E5B}" destId="{41B6B665-E797-46FC-9B40-F7EFA6F475C8}" srcOrd="4" destOrd="0" parTransId="{6BE35855-B183-4E3A-8731-3D94BCC60213}" sibTransId="{F9328FE9-F409-48E9-94E1-A0CDF53AB60B}"/>
    <dgm:cxn modelId="{B9B812E8-431F-463B-A6F9-078DCE8E3A39}" type="presOf" srcId="{236AE57C-358F-4051-84F2-E05872FC6656}" destId="{453AED6E-F177-4303-9B92-86FEDDD405B7}" srcOrd="0" destOrd="0" presId="urn:microsoft.com/office/officeart/2005/8/layout/hChevron3"/>
    <dgm:cxn modelId="{C8CA74DB-EBD0-463E-A4FE-25D6A485AE4F}" srcId="{41ECB6C1-8712-4631-8464-762A28212E5B}" destId="{FF1E414D-A37E-41EC-A2C8-A01B7A0CC827}" srcOrd="7" destOrd="0" parTransId="{9DF5126B-DDC6-49E7-8A5C-F2BA75F2E81C}" sibTransId="{F396A3A6-4ABD-4ABB-A839-6E6A7751183D}"/>
    <dgm:cxn modelId="{F77FAE1C-5B03-486E-9EE0-FC8F9F310D7C}" type="presOf" srcId="{18FB5417-3B4C-44B9-84B9-59248542E69A}" destId="{40F8BD6E-BCB7-4CBF-9343-94A40FF27A45}" srcOrd="0" destOrd="0" presId="urn:microsoft.com/office/officeart/2005/8/layout/hChevron3"/>
    <dgm:cxn modelId="{7F2D7C72-EADF-491B-A8AC-BED3F87C3B9B}" srcId="{41ECB6C1-8712-4631-8464-762A28212E5B}" destId="{F34DA688-0EF3-41CC-90CE-6D683E7D6929}" srcOrd="0" destOrd="0" parTransId="{982F56A1-FCDD-4317-88CE-61BB577FCC4F}" sibTransId="{8A632C79-FEDD-4DA1-9BAB-99D5E12D35FC}"/>
    <dgm:cxn modelId="{A13B012B-198D-4A11-8D7E-25CD25D1B018}" type="presOf" srcId="{A9F7FDCA-B151-45C3-AA92-15B7DE3055F8}" destId="{350627C8-D6B8-4ECF-A670-2F45FF47B8EE}" srcOrd="0" destOrd="0" presId="urn:microsoft.com/office/officeart/2005/8/layout/hChevron3"/>
    <dgm:cxn modelId="{B4B081F1-6F44-473F-88E7-6647829ECF22}" type="presOf" srcId="{41B6B665-E797-46FC-9B40-F7EFA6F475C8}" destId="{403EE1C4-2BF4-4581-8AB1-8F672B48F8A9}" srcOrd="0" destOrd="0" presId="urn:microsoft.com/office/officeart/2005/8/layout/hChevron3"/>
    <dgm:cxn modelId="{5FEB29E0-A812-493C-9F73-A400CEC4F84E}" srcId="{41ECB6C1-8712-4631-8464-762A28212E5B}" destId="{39A77BC4-A04E-4878-826B-943F484D74FB}" srcOrd="6" destOrd="0" parTransId="{1038360A-6DD3-497A-9392-CF4EDB7E68BE}" sibTransId="{78C49AEF-C45A-43F4-82FE-8948E1FCFECB}"/>
    <dgm:cxn modelId="{1B042FBB-A150-4B62-BE91-44C0EF6FF544}" type="presOf" srcId="{DDC01442-8847-4675-AFF0-0DCDF9243556}" destId="{16B6F7CA-2537-4817-95D7-2DA50D93ED54}" srcOrd="0" destOrd="0" presId="urn:microsoft.com/office/officeart/2005/8/layout/hChevron3"/>
    <dgm:cxn modelId="{87D47C7B-F7AE-4CB4-9DA0-4BB162C10400}" srcId="{41ECB6C1-8712-4631-8464-762A28212E5B}" destId="{236AE57C-358F-4051-84F2-E05872FC6656}" srcOrd="5" destOrd="0" parTransId="{D6D277E5-62A8-4D4E-850C-B537DFAC61CD}" sibTransId="{22B07BE0-3BEB-42A2-8004-6A389422AB6E}"/>
    <dgm:cxn modelId="{FAB6AD3D-2E1F-4210-A21A-B25CD8AA23E1}" type="presOf" srcId="{F34DA688-0EF3-41CC-90CE-6D683E7D6929}" destId="{05C5329C-9314-47DD-A338-CFCBE153FA37}" srcOrd="0" destOrd="0" presId="urn:microsoft.com/office/officeart/2005/8/layout/hChevron3"/>
    <dgm:cxn modelId="{8F8233FC-B491-43CC-9D36-82B8D7E62BCF}" srcId="{41ECB6C1-8712-4631-8464-762A28212E5B}" destId="{18FB5417-3B4C-44B9-84B9-59248542E69A}" srcOrd="2" destOrd="0" parTransId="{421CEA87-B3B4-4C54-A92C-56A115023A42}" sibTransId="{555E820A-2340-431E-B135-532A833AB539}"/>
    <dgm:cxn modelId="{696DEAFF-B1F6-4B00-B53B-EEFC4746446A}" type="presParOf" srcId="{4D11B804-4278-4856-BE53-02D3EA55FF99}" destId="{05C5329C-9314-47DD-A338-CFCBE153FA37}" srcOrd="0" destOrd="0" presId="urn:microsoft.com/office/officeart/2005/8/layout/hChevron3"/>
    <dgm:cxn modelId="{D5B8F57C-035C-4B85-AAE1-EBF77BCAE5F9}" type="presParOf" srcId="{4D11B804-4278-4856-BE53-02D3EA55FF99}" destId="{21184D3A-5E84-4644-88B0-3B70A0937555}" srcOrd="1" destOrd="0" presId="urn:microsoft.com/office/officeart/2005/8/layout/hChevron3"/>
    <dgm:cxn modelId="{C5F5CA2E-5D4B-4AAC-A0EF-7F06A6E723DD}" type="presParOf" srcId="{4D11B804-4278-4856-BE53-02D3EA55FF99}" destId="{350627C8-D6B8-4ECF-A670-2F45FF47B8EE}" srcOrd="2" destOrd="0" presId="urn:microsoft.com/office/officeart/2005/8/layout/hChevron3"/>
    <dgm:cxn modelId="{9CA9C0DF-C1AF-4DED-B41F-0811B5D303CB}" type="presParOf" srcId="{4D11B804-4278-4856-BE53-02D3EA55FF99}" destId="{B6625981-ADA0-48AD-BE47-35E1BFE55F12}" srcOrd="3" destOrd="0" presId="urn:microsoft.com/office/officeart/2005/8/layout/hChevron3"/>
    <dgm:cxn modelId="{DD50FCCF-A2CB-4D6C-A16A-94C707977098}" type="presParOf" srcId="{4D11B804-4278-4856-BE53-02D3EA55FF99}" destId="{40F8BD6E-BCB7-4CBF-9343-94A40FF27A45}" srcOrd="4" destOrd="0" presId="urn:microsoft.com/office/officeart/2005/8/layout/hChevron3"/>
    <dgm:cxn modelId="{5B9FF75C-1BDD-4E28-9AE5-F4E780FE487E}" type="presParOf" srcId="{4D11B804-4278-4856-BE53-02D3EA55FF99}" destId="{EE4C2F63-D699-4E6D-9F7A-68163195DE1A}" srcOrd="5" destOrd="0" presId="urn:microsoft.com/office/officeart/2005/8/layout/hChevron3"/>
    <dgm:cxn modelId="{041F1482-42DD-4A4F-A0D3-6E696F61B7FF}" type="presParOf" srcId="{4D11B804-4278-4856-BE53-02D3EA55FF99}" destId="{16B6F7CA-2537-4817-95D7-2DA50D93ED54}" srcOrd="6" destOrd="0" presId="urn:microsoft.com/office/officeart/2005/8/layout/hChevron3"/>
    <dgm:cxn modelId="{4DAD2A23-A935-4163-9292-13EACAE24AF7}" type="presParOf" srcId="{4D11B804-4278-4856-BE53-02D3EA55FF99}" destId="{F573919E-B5EB-441D-BC8C-6B8F47166C55}" srcOrd="7" destOrd="0" presId="urn:microsoft.com/office/officeart/2005/8/layout/hChevron3"/>
    <dgm:cxn modelId="{E9E2EB06-71D5-4FC6-A4E5-0FC1B54C11E9}" type="presParOf" srcId="{4D11B804-4278-4856-BE53-02D3EA55FF99}" destId="{403EE1C4-2BF4-4581-8AB1-8F672B48F8A9}" srcOrd="8" destOrd="0" presId="urn:microsoft.com/office/officeart/2005/8/layout/hChevron3"/>
    <dgm:cxn modelId="{520F311E-DD7D-4400-A2A2-2498ED2F83AC}" type="presParOf" srcId="{4D11B804-4278-4856-BE53-02D3EA55FF99}" destId="{1A40BEB1-C486-47EE-952E-90CCFBB90851}" srcOrd="9" destOrd="0" presId="urn:microsoft.com/office/officeart/2005/8/layout/hChevron3"/>
    <dgm:cxn modelId="{B47193F6-52F1-4D76-A682-9BE6BA15A5F1}" type="presParOf" srcId="{4D11B804-4278-4856-BE53-02D3EA55FF99}" destId="{453AED6E-F177-4303-9B92-86FEDDD405B7}" srcOrd="10" destOrd="0" presId="urn:microsoft.com/office/officeart/2005/8/layout/hChevron3"/>
    <dgm:cxn modelId="{0D6AD3FC-0730-402F-BBFE-89F3660275BE}" type="presParOf" srcId="{4D11B804-4278-4856-BE53-02D3EA55FF99}" destId="{706A6858-C172-4DCD-A051-E431DA740B4B}" srcOrd="11" destOrd="0" presId="urn:microsoft.com/office/officeart/2005/8/layout/hChevron3"/>
    <dgm:cxn modelId="{30E93DC2-C1E2-49D2-9EC0-271D15192042}" type="presParOf" srcId="{4D11B804-4278-4856-BE53-02D3EA55FF99}" destId="{F0DC5428-439E-44DF-A920-B6E2F76DA423}" srcOrd="12" destOrd="0" presId="urn:microsoft.com/office/officeart/2005/8/layout/hChevron3"/>
    <dgm:cxn modelId="{2ED76467-B346-4CD2-AD78-08F83166A4B3}" type="presParOf" srcId="{4D11B804-4278-4856-BE53-02D3EA55FF99}" destId="{C3760301-D452-4920-8AFC-015B0AAA2B7D}" srcOrd="13" destOrd="0" presId="urn:microsoft.com/office/officeart/2005/8/layout/hChevron3"/>
    <dgm:cxn modelId="{EE4877E7-348F-48E2-913D-24F5DE9D3C8F}" type="presParOf" srcId="{4D11B804-4278-4856-BE53-02D3EA55FF99}" destId="{F18390C2-1B67-47DF-8694-021CC95C1232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F1E82-BF68-49B1-BAD2-F92DF8C4BBC2}">
      <dsp:nvSpPr>
        <dsp:cNvPr id="0" name=""/>
        <dsp:cNvSpPr/>
      </dsp:nvSpPr>
      <dsp:spPr>
        <a:xfrm>
          <a:off x="2217" y="404258"/>
          <a:ext cx="2225390" cy="8901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Preštudujem metodiku</a:t>
          </a:r>
        </a:p>
      </dsp:txBody>
      <dsp:txXfrm>
        <a:off x="2217" y="404258"/>
        <a:ext cx="2002851" cy="890156"/>
      </dsp:txXfrm>
    </dsp:sp>
    <dsp:sp modelId="{E1247D1D-A235-40F6-8DD2-C1F89F86C98A}">
      <dsp:nvSpPr>
        <dsp:cNvPr id="0" name=""/>
        <dsp:cNvSpPr/>
      </dsp:nvSpPr>
      <dsp:spPr>
        <a:xfrm>
          <a:off x="1782530" y="404258"/>
          <a:ext cx="2225390" cy="890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Pripravím materiály</a:t>
          </a:r>
        </a:p>
      </dsp:txBody>
      <dsp:txXfrm>
        <a:off x="2227608" y="404258"/>
        <a:ext cx="1335234" cy="890156"/>
      </dsp:txXfrm>
    </dsp:sp>
    <dsp:sp modelId="{5A3220D3-6855-4BA7-A6F8-8F5EF24E6DB2}">
      <dsp:nvSpPr>
        <dsp:cNvPr id="0" name=""/>
        <dsp:cNvSpPr/>
      </dsp:nvSpPr>
      <dsp:spPr>
        <a:xfrm>
          <a:off x="3562842" y="404258"/>
          <a:ext cx="2225390" cy="890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Idem na hodinu</a:t>
          </a:r>
        </a:p>
      </dsp:txBody>
      <dsp:txXfrm>
        <a:off x="4007920" y="404258"/>
        <a:ext cx="1335234" cy="890156"/>
      </dsp:txXfrm>
    </dsp:sp>
    <dsp:sp modelId="{DA1EA5C5-CB82-491E-96F2-E727BCDCA6BE}">
      <dsp:nvSpPr>
        <dsp:cNvPr id="0" name=""/>
        <dsp:cNvSpPr/>
      </dsp:nvSpPr>
      <dsp:spPr>
        <a:xfrm>
          <a:off x="5343155" y="404258"/>
          <a:ext cx="2225390" cy="890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Žiaci sa učia</a:t>
          </a:r>
        </a:p>
      </dsp:txBody>
      <dsp:txXfrm>
        <a:off x="5788233" y="404258"/>
        <a:ext cx="1335234" cy="890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5329C-9314-47DD-A338-CFCBE153FA37}">
      <dsp:nvSpPr>
        <dsp:cNvPr id="0" name=""/>
        <dsp:cNvSpPr/>
      </dsp:nvSpPr>
      <dsp:spPr>
        <a:xfrm>
          <a:off x="4394" y="224630"/>
          <a:ext cx="1362275" cy="5449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Preštudujem metodiku</a:t>
          </a:r>
        </a:p>
      </dsp:txBody>
      <dsp:txXfrm>
        <a:off x="4394" y="224630"/>
        <a:ext cx="1226048" cy="544910"/>
      </dsp:txXfrm>
    </dsp:sp>
    <dsp:sp modelId="{350627C8-D6B8-4ECF-A670-2F45FF47B8EE}">
      <dsp:nvSpPr>
        <dsp:cNvPr id="0" name=""/>
        <dsp:cNvSpPr/>
      </dsp:nvSpPr>
      <dsp:spPr>
        <a:xfrm>
          <a:off x="1094214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Pol hodiny rozmýšľam, ako to autor myslel</a:t>
          </a:r>
        </a:p>
      </dsp:txBody>
      <dsp:txXfrm>
        <a:off x="1366669" y="224630"/>
        <a:ext cx="817365" cy="544910"/>
      </dsp:txXfrm>
    </dsp:sp>
    <dsp:sp modelId="{40F8BD6E-BCB7-4CBF-9343-94A40FF27A45}">
      <dsp:nvSpPr>
        <dsp:cNvPr id="0" name=""/>
        <dsp:cNvSpPr/>
      </dsp:nvSpPr>
      <dsp:spPr>
        <a:xfrm>
          <a:off x="2184035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Pripravím materiály</a:t>
          </a:r>
        </a:p>
      </dsp:txBody>
      <dsp:txXfrm>
        <a:off x="2456490" y="224630"/>
        <a:ext cx="817365" cy="544910"/>
      </dsp:txXfrm>
    </dsp:sp>
    <dsp:sp modelId="{16B6F7CA-2537-4817-95D7-2DA50D93ED54}">
      <dsp:nvSpPr>
        <dsp:cNvPr id="0" name=""/>
        <dsp:cNvSpPr/>
      </dsp:nvSpPr>
      <dsp:spPr>
        <a:xfrm>
          <a:off x="3273855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Zistím, že chýba jedna prezentácia</a:t>
          </a:r>
        </a:p>
      </dsp:txBody>
      <dsp:txXfrm>
        <a:off x="3546310" y="224630"/>
        <a:ext cx="817365" cy="544910"/>
      </dsp:txXfrm>
    </dsp:sp>
    <dsp:sp modelId="{403EE1C4-2BF4-4581-8AB1-8F672B48F8A9}">
      <dsp:nvSpPr>
        <dsp:cNvPr id="0" name=""/>
        <dsp:cNvSpPr/>
      </dsp:nvSpPr>
      <dsp:spPr>
        <a:xfrm>
          <a:off x="4363675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Dokončím materiály</a:t>
          </a:r>
        </a:p>
      </dsp:txBody>
      <dsp:txXfrm>
        <a:off x="4636130" y="224630"/>
        <a:ext cx="817365" cy="544910"/>
      </dsp:txXfrm>
    </dsp:sp>
    <dsp:sp modelId="{453AED6E-F177-4303-9B92-86FEDDD405B7}">
      <dsp:nvSpPr>
        <dsp:cNvPr id="0" name=""/>
        <dsp:cNvSpPr/>
      </dsp:nvSpPr>
      <dsp:spPr>
        <a:xfrm>
          <a:off x="5453496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Idem na hodinu</a:t>
          </a:r>
        </a:p>
      </dsp:txBody>
      <dsp:txXfrm>
        <a:off x="5725951" y="224630"/>
        <a:ext cx="817365" cy="544910"/>
      </dsp:txXfrm>
    </dsp:sp>
    <dsp:sp modelId="{F0DC5428-439E-44DF-A920-B6E2F76DA423}">
      <dsp:nvSpPr>
        <dsp:cNvPr id="0" name=""/>
        <dsp:cNvSpPr/>
      </dsp:nvSpPr>
      <dsp:spPr>
        <a:xfrm>
          <a:off x="6543316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Žiaci sa učia (trpezlivosti)</a:t>
          </a:r>
        </a:p>
      </dsp:txBody>
      <dsp:txXfrm>
        <a:off x="6815771" y="224630"/>
        <a:ext cx="817365" cy="544910"/>
      </dsp:txXfrm>
    </dsp:sp>
    <dsp:sp modelId="{F18390C2-1B67-47DF-8694-021CC95C1232}">
      <dsp:nvSpPr>
        <dsp:cNvPr id="0" name=""/>
        <dsp:cNvSpPr/>
      </dsp:nvSpPr>
      <dsp:spPr>
        <a:xfrm>
          <a:off x="7633137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Žiaci sa učia</a:t>
          </a:r>
        </a:p>
      </dsp:txBody>
      <dsp:txXfrm>
        <a:off x="7905592" y="224630"/>
        <a:ext cx="817365" cy="544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F1E82-BF68-49B1-BAD2-F92DF8C4BBC2}">
      <dsp:nvSpPr>
        <dsp:cNvPr id="0" name=""/>
        <dsp:cNvSpPr/>
      </dsp:nvSpPr>
      <dsp:spPr>
        <a:xfrm>
          <a:off x="2217" y="404258"/>
          <a:ext cx="2225390" cy="8901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Preštudujem metodiku</a:t>
          </a:r>
        </a:p>
      </dsp:txBody>
      <dsp:txXfrm>
        <a:off x="2217" y="404258"/>
        <a:ext cx="2002851" cy="890156"/>
      </dsp:txXfrm>
    </dsp:sp>
    <dsp:sp modelId="{E1247D1D-A235-40F6-8DD2-C1F89F86C98A}">
      <dsp:nvSpPr>
        <dsp:cNvPr id="0" name=""/>
        <dsp:cNvSpPr/>
      </dsp:nvSpPr>
      <dsp:spPr>
        <a:xfrm>
          <a:off x="1782530" y="404258"/>
          <a:ext cx="2225390" cy="890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Pripravím materiály</a:t>
          </a:r>
        </a:p>
      </dsp:txBody>
      <dsp:txXfrm>
        <a:off x="2227608" y="404258"/>
        <a:ext cx="1335234" cy="890156"/>
      </dsp:txXfrm>
    </dsp:sp>
    <dsp:sp modelId="{5A3220D3-6855-4BA7-A6F8-8F5EF24E6DB2}">
      <dsp:nvSpPr>
        <dsp:cNvPr id="0" name=""/>
        <dsp:cNvSpPr/>
      </dsp:nvSpPr>
      <dsp:spPr>
        <a:xfrm>
          <a:off x="3562842" y="404258"/>
          <a:ext cx="2225390" cy="890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Idem na hodinu</a:t>
          </a:r>
        </a:p>
      </dsp:txBody>
      <dsp:txXfrm>
        <a:off x="4007920" y="404258"/>
        <a:ext cx="1335234" cy="890156"/>
      </dsp:txXfrm>
    </dsp:sp>
    <dsp:sp modelId="{DA1EA5C5-CB82-491E-96F2-E727BCDCA6BE}">
      <dsp:nvSpPr>
        <dsp:cNvPr id="0" name=""/>
        <dsp:cNvSpPr/>
      </dsp:nvSpPr>
      <dsp:spPr>
        <a:xfrm>
          <a:off x="5343155" y="404258"/>
          <a:ext cx="2225390" cy="890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/>
            <a:t>Žiaci sa učia</a:t>
          </a:r>
        </a:p>
      </dsp:txBody>
      <dsp:txXfrm>
        <a:off x="5788233" y="404258"/>
        <a:ext cx="1335234" cy="8901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5329C-9314-47DD-A338-CFCBE153FA37}">
      <dsp:nvSpPr>
        <dsp:cNvPr id="0" name=""/>
        <dsp:cNvSpPr/>
      </dsp:nvSpPr>
      <dsp:spPr>
        <a:xfrm>
          <a:off x="4394" y="224630"/>
          <a:ext cx="1362275" cy="5449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Preštudujem metodiku</a:t>
          </a:r>
        </a:p>
      </dsp:txBody>
      <dsp:txXfrm>
        <a:off x="4394" y="224630"/>
        <a:ext cx="1226048" cy="544910"/>
      </dsp:txXfrm>
    </dsp:sp>
    <dsp:sp modelId="{350627C8-D6B8-4ECF-A670-2F45FF47B8EE}">
      <dsp:nvSpPr>
        <dsp:cNvPr id="0" name=""/>
        <dsp:cNvSpPr/>
      </dsp:nvSpPr>
      <dsp:spPr>
        <a:xfrm>
          <a:off x="1094214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Pol hodiny rozmýšľam, ako to autor myslel</a:t>
          </a:r>
        </a:p>
      </dsp:txBody>
      <dsp:txXfrm>
        <a:off x="1366669" y="224630"/>
        <a:ext cx="817365" cy="544910"/>
      </dsp:txXfrm>
    </dsp:sp>
    <dsp:sp modelId="{40F8BD6E-BCB7-4CBF-9343-94A40FF27A45}">
      <dsp:nvSpPr>
        <dsp:cNvPr id="0" name=""/>
        <dsp:cNvSpPr/>
      </dsp:nvSpPr>
      <dsp:spPr>
        <a:xfrm>
          <a:off x="2184035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Pripravím materiály</a:t>
          </a:r>
        </a:p>
      </dsp:txBody>
      <dsp:txXfrm>
        <a:off x="2456490" y="224630"/>
        <a:ext cx="817365" cy="544910"/>
      </dsp:txXfrm>
    </dsp:sp>
    <dsp:sp modelId="{16B6F7CA-2537-4817-95D7-2DA50D93ED54}">
      <dsp:nvSpPr>
        <dsp:cNvPr id="0" name=""/>
        <dsp:cNvSpPr/>
      </dsp:nvSpPr>
      <dsp:spPr>
        <a:xfrm>
          <a:off x="3273855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Zistím, že chýba jedna prezentácia</a:t>
          </a:r>
        </a:p>
      </dsp:txBody>
      <dsp:txXfrm>
        <a:off x="3546310" y="224630"/>
        <a:ext cx="817365" cy="544910"/>
      </dsp:txXfrm>
    </dsp:sp>
    <dsp:sp modelId="{403EE1C4-2BF4-4581-8AB1-8F672B48F8A9}">
      <dsp:nvSpPr>
        <dsp:cNvPr id="0" name=""/>
        <dsp:cNvSpPr/>
      </dsp:nvSpPr>
      <dsp:spPr>
        <a:xfrm>
          <a:off x="4363675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Dokončím materiály</a:t>
          </a:r>
        </a:p>
      </dsp:txBody>
      <dsp:txXfrm>
        <a:off x="4636130" y="224630"/>
        <a:ext cx="817365" cy="544910"/>
      </dsp:txXfrm>
    </dsp:sp>
    <dsp:sp modelId="{453AED6E-F177-4303-9B92-86FEDDD405B7}">
      <dsp:nvSpPr>
        <dsp:cNvPr id="0" name=""/>
        <dsp:cNvSpPr/>
      </dsp:nvSpPr>
      <dsp:spPr>
        <a:xfrm>
          <a:off x="5453496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Idem na hodinu</a:t>
          </a:r>
        </a:p>
      </dsp:txBody>
      <dsp:txXfrm>
        <a:off x="5725951" y="224630"/>
        <a:ext cx="817365" cy="544910"/>
      </dsp:txXfrm>
    </dsp:sp>
    <dsp:sp modelId="{F0DC5428-439E-44DF-A920-B6E2F76DA423}">
      <dsp:nvSpPr>
        <dsp:cNvPr id="0" name=""/>
        <dsp:cNvSpPr/>
      </dsp:nvSpPr>
      <dsp:spPr>
        <a:xfrm>
          <a:off x="6543316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Žiaci sa učia (trpezlivosti)</a:t>
          </a:r>
        </a:p>
      </dsp:txBody>
      <dsp:txXfrm>
        <a:off x="6815771" y="224630"/>
        <a:ext cx="817365" cy="544910"/>
      </dsp:txXfrm>
    </dsp:sp>
    <dsp:sp modelId="{F18390C2-1B67-47DF-8694-021CC95C1232}">
      <dsp:nvSpPr>
        <dsp:cNvPr id="0" name=""/>
        <dsp:cNvSpPr/>
      </dsp:nvSpPr>
      <dsp:spPr>
        <a:xfrm>
          <a:off x="7633137" y="224630"/>
          <a:ext cx="1362275" cy="544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 dirty="0"/>
            <a:t>Žiaci sa učia</a:t>
          </a:r>
        </a:p>
      </dsp:txBody>
      <dsp:txXfrm>
        <a:off x="7905592" y="224630"/>
        <a:ext cx="817365" cy="544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F75CC-095A-4CE4-9602-258686E9320C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60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F75CC-095A-4CE4-9602-258686E9320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637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F75CC-095A-4CE4-9602-258686E9320C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441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F75CC-095A-4CE4-9602-258686E9320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13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06.03.2019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021" y="-28943"/>
            <a:ext cx="9144000" cy="6858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878330" y="3244333"/>
            <a:ext cx="56768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sz="4400" dirty="0"/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863598" y="3400057"/>
            <a:ext cx="7863151" cy="1343086"/>
          </a:xfrm>
          <a:solidFill>
            <a:schemeClr val="bg1"/>
          </a:solidFill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sk-SK" sz="4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Matematika v projekte IT Akadémia</a:t>
            </a:r>
            <a:r>
              <a:rPr lang="sk-SK" sz="4000" b="1" dirty="0">
                <a:solidFill>
                  <a:srgbClr val="00B0F0"/>
                </a:solidFill>
              </a:rPr>
              <a:t/>
            </a:r>
            <a:br>
              <a:rPr lang="sk-SK" sz="4000" b="1" dirty="0">
                <a:solidFill>
                  <a:srgbClr val="00B0F0"/>
                </a:solidFill>
              </a:rPr>
            </a:br>
            <a:endParaRPr lang="sk-SK" sz="4000" dirty="0">
              <a:solidFill>
                <a:srgbClr val="00B0F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500424" y="4526781"/>
            <a:ext cx="17713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336699"/>
                </a:solidFill>
              </a:rPr>
              <a:t>Veronika Hubeňáková</a:t>
            </a:r>
          </a:p>
        </p:txBody>
      </p:sp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D50EA5A-5B88-4991-8EEB-6D74AA3E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270" y="365126"/>
            <a:ext cx="5690586" cy="1325563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ĎAKUJEME </a:t>
            </a:r>
            <a:br>
              <a:rPr lang="sk-SK" b="1" dirty="0">
                <a:solidFill>
                  <a:srgbClr val="00B0F0"/>
                </a:solidFill>
              </a:rPr>
            </a:br>
            <a:r>
              <a:rPr lang="sk-SK" b="1" dirty="0">
                <a:solidFill>
                  <a:srgbClr val="00B0F0"/>
                </a:solidFill>
              </a:rPr>
              <a:t>ZA PREJAVENÚ DÔVERU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C4B4D7-DD8F-4EAF-86A1-670B1096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Košiciach – prebiehajú druhýkrát kurzy aj pre ZŠ aj pre SŠ</a:t>
            </a:r>
          </a:p>
          <a:p>
            <a:r>
              <a:rPr lang="sk-SK" dirty="0"/>
              <a:t>V Nitre – prebieha prvýkrát kurz pre ZŠ aj pre SŠ</a:t>
            </a:r>
          </a:p>
          <a:p>
            <a:r>
              <a:rPr lang="sk-SK" dirty="0"/>
              <a:t>V Banskej Bystrici – </a:t>
            </a:r>
            <a:r>
              <a:rPr lang="sk-SK" dirty="0" smtClean="0"/>
              <a:t>prebehol </a:t>
            </a:r>
            <a:r>
              <a:rPr lang="sk-SK" smtClean="0"/>
              <a:t>kurz pre ZŠ aj SŠ</a:t>
            </a:r>
            <a:endParaRPr lang="sk-SK" dirty="0"/>
          </a:p>
          <a:p>
            <a:r>
              <a:rPr lang="sk-SK" dirty="0"/>
              <a:t>Dištančné zadania vopred</a:t>
            </a:r>
          </a:p>
          <a:p>
            <a:pPr lvl="1"/>
            <a:r>
              <a:rPr lang="sk-SK" dirty="0">
                <a:solidFill>
                  <a:prstClr val="black"/>
                </a:solidFill>
              </a:rPr>
              <a:t>Podstatný priestor na učiteľskú diskusiu – riešenia z praxe, konfrontácia vlastných vyučovacích postupov</a:t>
            </a:r>
          </a:p>
          <a:p>
            <a:pPr lvl="1"/>
            <a:r>
              <a:rPr lang="sk-SK" dirty="0"/>
              <a:t>My sami sa veľa učíme od učiteľov</a:t>
            </a:r>
          </a:p>
        </p:txBody>
      </p:sp>
    </p:spTree>
    <p:extLst>
      <p:ext uri="{BB962C8B-B14F-4D97-AF65-F5344CB8AC3E}">
        <p14:creationId xmlns:p14="http://schemas.microsoft.com/office/powerpoint/2010/main" val="42117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75856-3E4E-4A62-8989-BCF0E058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Vytváranie metodík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39E06EFC-2907-48FD-860E-7247148816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609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75A3-B742-499B-90D5-F5CD4095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312" y="365126"/>
            <a:ext cx="4982037" cy="1325563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Ako by sme to chceli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F23999-743F-46C9-9614-3C021B44EB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710976"/>
              </p:ext>
            </p:extLst>
          </p:nvPr>
        </p:nvGraphicFramePr>
        <p:xfrm>
          <a:off x="586007" y="1284923"/>
          <a:ext cx="7570764" cy="169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lokTextu 7">
            <a:extLst>
              <a:ext uri="{FF2B5EF4-FFF2-40B4-BE49-F238E27FC236}">
                <a16:creationId xmlns:a16="http://schemas.microsoft.com/office/drawing/2014/main" id="{85B6EA9C-2089-40C0-B274-624B7D30AD04}"/>
              </a:ext>
            </a:extLst>
          </p:cNvPr>
          <p:cNvSpPr txBox="1"/>
          <p:nvPr/>
        </p:nvSpPr>
        <p:spPr>
          <a:xfrm flipH="1">
            <a:off x="586007" y="2983597"/>
            <a:ext cx="7971986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Chceme pripraviť </a:t>
            </a:r>
            <a:r>
              <a:rPr lang="sk-SK" sz="1350" b="1" dirty="0">
                <a:solidFill>
                  <a:srgbClr val="3D3D3D"/>
                </a:solidFill>
                <a:latin typeface="Gill Sans MT" panose="020B0502020104020203" pitchFamily="34" charset="-18"/>
              </a:rPr>
              <a:t>hotové materiály pre učiteľa – metodiky 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(začínajúci učiteľ</a:t>
            </a:r>
            <a:r>
              <a:rPr lang="en-US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; 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učiteľ, ktorý začína učiť bádateľsky</a:t>
            </a:r>
            <a:r>
              <a:rPr lang="en-US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; 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učiteľ, ktorý chce zvýšiť motiváciu svojich žiakov</a:t>
            </a:r>
            <a:r>
              <a:rPr lang="en-US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; 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chce zmeniť svoj prístup pri hodnotení žiakov)</a:t>
            </a:r>
            <a:r>
              <a:rPr lang="sk-SK" sz="1350" dirty="0">
                <a:latin typeface="Gill Sans MT" panose="020B0502020104020203" pitchFamily="34" charset="-18"/>
              </a:rPr>
              <a:t>​</a:t>
            </a:r>
            <a:endParaRPr lang="sk-SK" sz="1350" dirty="0"/>
          </a:p>
          <a:p>
            <a:pPr fontAlgn="base"/>
            <a:r>
              <a:rPr lang="sk-SK" sz="1350" dirty="0">
                <a:latin typeface="Gill Sans MT" panose="020B0502020104020203" pitchFamily="34" charset="-18"/>
              </a:rPr>
              <a:t>​</a:t>
            </a:r>
            <a:endParaRPr lang="sk-SK" sz="1350" dirty="0"/>
          </a:p>
          <a:p>
            <a:pPr fontAlgn="base"/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Metodiky sú </a:t>
            </a:r>
            <a:r>
              <a:rPr lang="sk-SK" sz="1350" b="1" dirty="0">
                <a:solidFill>
                  <a:srgbClr val="3D3D3D"/>
                </a:solidFill>
                <a:latin typeface="Gill Sans MT" panose="020B0502020104020203" pitchFamily="34" charset="-18"/>
              </a:rPr>
              <a:t>zamerané na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:</a:t>
            </a:r>
            <a:r>
              <a:rPr lang="sk-SK" sz="1350" dirty="0">
                <a:latin typeface="Gill Sans MT" panose="020B0502020104020203" pitchFamily="34" charset="-18"/>
              </a:rPr>
              <a:t>​</a:t>
            </a:r>
            <a:endParaRPr lang="sk-SK" sz="1350" dirty="0"/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preberanie </a:t>
            </a:r>
            <a:r>
              <a:rPr lang="sk-SK" sz="1350" b="1" dirty="0">
                <a:solidFill>
                  <a:srgbClr val="3D3D3D"/>
                </a:solidFill>
                <a:latin typeface="Gill Sans MT" panose="020B0502020104020203" pitchFamily="34" charset="-18"/>
              </a:rPr>
              <a:t>nového učiva </a:t>
            </a:r>
            <a:r>
              <a:rPr lang="en-US" sz="1350" dirty="0">
                <a:latin typeface="Gill Sans MT" panose="020B0502020104020203" pitchFamily="34" charset="-18"/>
              </a:rPr>
              <a:t>​</a:t>
            </a:r>
            <a:endParaRPr lang="en-US" sz="1350" dirty="0">
              <a:latin typeface="Arial" panose="020B0604020202020204" pitchFamily="34" charset="0"/>
            </a:endParaRPr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využitie </a:t>
            </a:r>
            <a:r>
              <a:rPr lang="sk-SK" sz="1350" b="1" dirty="0">
                <a:solidFill>
                  <a:srgbClr val="3D3D3D"/>
                </a:solidFill>
                <a:latin typeface="Gill Sans MT" panose="020B0502020104020203" pitchFamily="34" charset="-18"/>
              </a:rPr>
              <a:t>bádateľského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 prístupu </a:t>
            </a:r>
            <a:r>
              <a:rPr lang="sk-SK" sz="1350" dirty="0">
                <a:latin typeface="Gill Sans MT" panose="020B0502020104020203" pitchFamily="34" charset="-18"/>
              </a:rPr>
              <a:t>​</a:t>
            </a:r>
            <a:endParaRPr lang="sk-SK" sz="1350" dirty="0">
              <a:latin typeface="Arial" panose="020B0604020202020204" pitchFamily="34" charset="0"/>
            </a:endParaRPr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využitie </a:t>
            </a:r>
            <a:r>
              <a:rPr lang="sk-SK" sz="1350" b="1" dirty="0" err="1">
                <a:solidFill>
                  <a:srgbClr val="3D3D3D"/>
                </a:solidFill>
                <a:latin typeface="Gill Sans MT" panose="020B0502020104020203" pitchFamily="34" charset="-18"/>
              </a:rPr>
              <a:t>formatívneho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 hodnotenia (špeciálne metodiky len na </a:t>
            </a:r>
            <a:r>
              <a:rPr lang="sk-SK" sz="1350" dirty="0" err="1">
                <a:solidFill>
                  <a:srgbClr val="3D3D3D"/>
                </a:solidFill>
                <a:latin typeface="Gill Sans MT" panose="020B0502020104020203" pitchFamily="34" charset="-18"/>
              </a:rPr>
              <a:t>formatívne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 hodnotenie)</a:t>
            </a:r>
            <a:r>
              <a:rPr lang="sk-SK" sz="1350" dirty="0">
                <a:latin typeface="Gill Sans MT" panose="020B0502020104020203" pitchFamily="34" charset="-18"/>
              </a:rPr>
              <a:t>​</a:t>
            </a:r>
            <a:endParaRPr lang="sk-SK" sz="1350" dirty="0">
              <a:latin typeface="Arial" panose="020B0604020202020204" pitchFamily="34" charset="0"/>
            </a:endParaRPr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prepojenie s</a:t>
            </a:r>
            <a:r>
              <a:rPr lang="sk-SK" sz="1350" b="1" dirty="0">
                <a:solidFill>
                  <a:srgbClr val="3D3D3D"/>
                </a:solidFill>
                <a:latin typeface="Gill Sans MT" panose="020B0502020104020203" pitchFamily="34" charset="-18"/>
              </a:rPr>
              <a:t> každodenným </a:t>
            </a: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životom</a:t>
            </a:r>
            <a:r>
              <a:rPr lang="sk-SK" sz="1350" dirty="0">
                <a:latin typeface="Gill Sans MT" panose="020B0502020104020203" pitchFamily="34" charset="-18"/>
              </a:rPr>
              <a:t>​</a:t>
            </a:r>
            <a:endParaRPr lang="sk-SK" sz="1350" dirty="0">
              <a:latin typeface="Arial" panose="020B0604020202020204" pitchFamily="34" charset="0"/>
            </a:endParaRPr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využitie </a:t>
            </a:r>
            <a:r>
              <a:rPr lang="sk-SK" sz="1350" b="1" dirty="0">
                <a:solidFill>
                  <a:srgbClr val="3D3D3D"/>
                </a:solidFill>
                <a:latin typeface="Gill Sans MT" panose="020B0502020104020203" pitchFamily="34" charset="-18"/>
              </a:rPr>
              <a:t>IKT</a:t>
            </a:r>
            <a:endParaRPr 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1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75A3-B742-499B-90D5-F5CD4095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838" y="365126"/>
            <a:ext cx="5939162" cy="1325563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V akom stave sú (niektoré) metodiky teraz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F23999-743F-46C9-9614-3C021B44EB49}"/>
              </a:ext>
            </a:extLst>
          </p:cNvPr>
          <p:cNvGraphicFramePr/>
          <p:nvPr>
            <p:extLst/>
          </p:nvPr>
        </p:nvGraphicFramePr>
        <p:xfrm>
          <a:off x="144193" y="1865087"/>
          <a:ext cx="8999807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BlokTextu 4">
            <a:extLst>
              <a:ext uri="{FF2B5EF4-FFF2-40B4-BE49-F238E27FC236}">
                <a16:creationId xmlns:a16="http://schemas.microsoft.com/office/drawing/2014/main" id="{5F3AE715-0505-49F2-B9E3-0D102C8D9BF6}"/>
              </a:ext>
            </a:extLst>
          </p:cNvPr>
          <p:cNvSpPr txBox="1"/>
          <p:nvPr/>
        </p:nvSpPr>
        <p:spPr>
          <a:xfrm flipH="1">
            <a:off x="586007" y="2859259"/>
            <a:ext cx="79719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k-SK" sz="1350" dirty="0">
                <a:solidFill>
                  <a:srgbClr val="3D3D3D"/>
                </a:solidFill>
                <a:latin typeface="Gill Sans MT" panose="020B0502020104020203" pitchFamily="34" charset="-18"/>
              </a:rPr>
              <a:t>Príčiny nedokonalostí</a:t>
            </a:r>
            <a:r>
              <a:rPr lang="sk-SK" sz="1350" dirty="0">
                <a:latin typeface="Gill Sans MT" panose="020B0502020104020203" pitchFamily="34" charset="-18"/>
              </a:rPr>
              <a:t>​</a:t>
            </a:r>
            <a:endParaRPr lang="sk-SK" sz="1350" dirty="0"/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latin typeface="Gill Sans MT" panose="020B0502020104020203" pitchFamily="34" charset="-18"/>
              </a:rPr>
              <a:t>​autori majú neaktuálne resp. majú len minimálne skúsenosti z praktickej výučby</a:t>
            </a:r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latin typeface="Gill Sans MT" panose="020B0502020104020203" pitchFamily="34" charset="-18"/>
              </a:rPr>
              <a:t>autor často vie, čo chce povedať, ale nemusí to byť zrozumiteľné tomu, kto číta</a:t>
            </a:r>
          </a:p>
          <a:p>
            <a:pPr marL="214313" indent="-214313" fontAlgn="base">
              <a:buFont typeface="Arial" panose="020B0604020202020204" pitchFamily="34" charset="0"/>
              <a:buChar char="•"/>
            </a:pPr>
            <a:r>
              <a:rPr lang="sk-SK" sz="1350" dirty="0">
                <a:latin typeface="Gill Sans MT" panose="020B0502020104020203" pitchFamily="34" charset="-18"/>
              </a:rPr>
              <a:t>niečo sa stratilo v neľútostnom svete desiatich verzií</a:t>
            </a:r>
          </a:p>
          <a:p>
            <a:pPr fontAlgn="base"/>
            <a:endParaRPr lang="sk-SK" sz="1350" dirty="0">
              <a:latin typeface="Gill Sans MT" panose="020B0502020104020203" pitchFamily="34" charset="-18"/>
            </a:endParaRPr>
          </a:p>
          <a:p>
            <a:pPr fontAlgn="base"/>
            <a:r>
              <a:rPr lang="sk-SK" sz="1350" dirty="0">
                <a:latin typeface="Gill Sans MT" panose="020B0502020104020203" pitchFamily="34" charset="-18"/>
              </a:rPr>
              <a:t>Prosíme o trpezlivosť a </a:t>
            </a:r>
            <a:r>
              <a:rPr lang="sk-SK" sz="1350" b="1" dirty="0">
                <a:latin typeface="Gill Sans MT" panose="020B0502020104020203" pitchFamily="34" charset="-18"/>
              </a:rPr>
              <a:t>o pomoc.</a:t>
            </a:r>
            <a:endParaRPr lang="sk-SK" sz="1350" dirty="0"/>
          </a:p>
        </p:txBody>
      </p:sp>
    </p:spTree>
    <p:extLst>
      <p:ext uri="{BB962C8B-B14F-4D97-AF65-F5344CB8AC3E}">
        <p14:creationId xmlns:p14="http://schemas.microsoft.com/office/powerpoint/2010/main" val="282288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75A3-B742-499B-90D5-F5CD4095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4" y="365126"/>
            <a:ext cx="4875505" cy="1325563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Ako to zachrániť?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F23999-743F-46C9-9614-3C021B44EB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236157"/>
              </p:ext>
            </p:extLst>
          </p:nvPr>
        </p:nvGraphicFramePr>
        <p:xfrm>
          <a:off x="786617" y="3429000"/>
          <a:ext cx="7570764" cy="169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D320CBF-ED3F-4BF8-8D6B-25CEE1990B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8960016"/>
              </p:ext>
            </p:extLst>
          </p:nvPr>
        </p:nvGraphicFramePr>
        <p:xfrm>
          <a:off x="72096" y="1193603"/>
          <a:ext cx="8999807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Šípka: nadol 2">
            <a:extLst>
              <a:ext uri="{FF2B5EF4-FFF2-40B4-BE49-F238E27FC236}">
                <a16:creationId xmlns:a16="http://schemas.microsoft.com/office/drawing/2014/main" id="{18B7D051-3543-4443-9BBE-92EA26718121}"/>
              </a:ext>
            </a:extLst>
          </p:cNvPr>
          <p:cNvSpPr/>
          <p:nvPr/>
        </p:nvSpPr>
        <p:spPr>
          <a:xfrm>
            <a:off x="4149968" y="2187775"/>
            <a:ext cx="422031" cy="126609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DDB26CB2-0821-44BA-81DD-BF06CBCFB7BC}"/>
              </a:ext>
            </a:extLst>
          </p:cNvPr>
          <p:cNvSpPr txBox="1"/>
          <p:nvPr/>
        </p:nvSpPr>
        <p:spPr>
          <a:xfrm flipH="1">
            <a:off x="4571999" y="2187775"/>
            <a:ext cx="2350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b="1" dirty="0"/>
              <a:t>OVEROVANIE</a:t>
            </a:r>
            <a:br>
              <a:rPr lang="sk-SK" sz="2700" b="1" dirty="0"/>
            </a:br>
            <a:r>
              <a:rPr lang="sk-SK" sz="2700" b="1" dirty="0"/>
              <a:t>AKTUALIZÁCIA</a:t>
            </a:r>
          </a:p>
        </p:txBody>
      </p:sp>
    </p:spTree>
    <p:extLst>
      <p:ext uri="{BB962C8B-B14F-4D97-AF65-F5344CB8AC3E}">
        <p14:creationId xmlns:p14="http://schemas.microsoft.com/office/powerpoint/2010/main" val="143194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75A3-B742-499B-90D5-F5CD4095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923" y="365126"/>
            <a:ext cx="5521911" cy="1325563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Aká spätná väzba (</a:t>
            </a:r>
            <a:r>
              <a:rPr lang="sk-SK" b="1" dirty="0" err="1">
                <a:solidFill>
                  <a:srgbClr val="00B0F0"/>
                </a:solidFill>
              </a:rPr>
              <a:t>ne</a:t>
            </a:r>
            <a:r>
              <a:rPr lang="sk-SK" b="1" dirty="0">
                <a:solidFill>
                  <a:srgbClr val="00B0F0"/>
                </a:solidFill>
              </a:rPr>
              <a:t>)pomáha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9D6A9E6-F418-4481-B5C9-FA0179292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506" y="1733251"/>
            <a:ext cx="3886200" cy="3774281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sk-SK" b="1" dirty="0"/>
              <a:t>Zovšeobecňujúce tvrdenia</a:t>
            </a:r>
            <a:r>
              <a:rPr lang="en-US" dirty="0"/>
              <a:t>​</a:t>
            </a:r>
          </a:p>
          <a:p>
            <a:pPr fontAlgn="base"/>
            <a:r>
              <a:rPr lang="sk-SK" i="1" dirty="0"/>
              <a:t>M</a:t>
            </a:r>
            <a:r>
              <a:rPr lang="en-US" i="1" dirty="0" err="1"/>
              <a:t>etodika</a:t>
            </a:r>
            <a:r>
              <a:rPr lang="en-US" i="1" dirty="0"/>
              <a:t> </a:t>
            </a:r>
            <a:r>
              <a:rPr lang="en-US" i="1" dirty="0" err="1"/>
              <a:t>nie</a:t>
            </a:r>
            <a:r>
              <a:rPr lang="en-US" i="1" dirty="0"/>
              <a:t> je </a:t>
            </a:r>
            <a:r>
              <a:rPr lang="en-US" i="1" dirty="0" err="1"/>
              <a:t>vhodná</a:t>
            </a:r>
            <a:r>
              <a:rPr lang="en-US" i="1" dirty="0"/>
              <a:t> do tried s </a:t>
            </a:r>
            <a:r>
              <a:rPr lang="en-US" i="1" dirty="0" err="1"/>
              <a:t>veľkým</a:t>
            </a:r>
            <a:r>
              <a:rPr lang="en-US" i="1" dirty="0"/>
              <a:t> </a:t>
            </a:r>
            <a:r>
              <a:rPr lang="en-US" i="1" dirty="0" err="1"/>
              <a:t>počtom</a:t>
            </a:r>
            <a:r>
              <a:rPr lang="en-US" i="1" dirty="0"/>
              <a:t> </a:t>
            </a:r>
            <a:r>
              <a:rPr lang="en-US" i="1" dirty="0" err="1"/>
              <a:t>žiakov</a:t>
            </a:r>
            <a:r>
              <a:rPr lang="sk-SK" i="1" dirty="0"/>
              <a:t>.</a:t>
            </a:r>
            <a:r>
              <a:rPr lang="en-US" dirty="0"/>
              <a:t>​</a:t>
            </a:r>
          </a:p>
          <a:p>
            <a:pPr fontAlgn="base"/>
            <a:r>
              <a:rPr lang="sk-SK" dirty="0">
                <a:highlight>
                  <a:srgbClr val="FFFF00"/>
                </a:highlight>
              </a:rPr>
              <a:t>Hovorte o vlastnej skúsenosti.</a:t>
            </a:r>
            <a:r>
              <a:rPr lang="en-US" dirty="0">
                <a:highlight>
                  <a:srgbClr val="FFFF00"/>
                </a:highlight>
              </a:rPr>
              <a:t>​</a:t>
            </a:r>
          </a:p>
          <a:p>
            <a:pPr marL="0" indent="0" fontAlgn="base">
              <a:buNone/>
            </a:pPr>
            <a:r>
              <a:rPr lang="sk-SK" b="1" dirty="0"/>
              <a:t>Otázka </a:t>
            </a:r>
            <a:r>
              <a:rPr lang="sk-SK" b="1" dirty="0" err="1"/>
              <a:t>vs</a:t>
            </a:r>
            <a:r>
              <a:rPr lang="sk-SK" b="1" dirty="0"/>
              <a:t>. odpoveď</a:t>
            </a:r>
            <a:r>
              <a:rPr lang="en-US" dirty="0"/>
              <a:t>​</a:t>
            </a:r>
          </a:p>
          <a:p>
            <a:pPr fontAlgn="base"/>
            <a:r>
              <a:rPr lang="en-US" i="1" dirty="0" err="1"/>
              <a:t>Metodika</a:t>
            </a:r>
            <a:r>
              <a:rPr lang="en-US" i="1" dirty="0"/>
              <a:t> </a:t>
            </a:r>
            <a:r>
              <a:rPr lang="en-US" i="1" dirty="0" err="1"/>
              <a:t>svojim</a:t>
            </a:r>
            <a:r>
              <a:rPr lang="en-US" i="1" dirty="0"/>
              <a:t> </a:t>
            </a:r>
            <a:r>
              <a:rPr lang="en-US" i="1" dirty="0" err="1"/>
              <a:t>obsahom</a:t>
            </a:r>
            <a:r>
              <a:rPr lang="en-US" i="1" dirty="0"/>
              <a:t> </a:t>
            </a:r>
            <a:r>
              <a:rPr lang="en-US" i="1" dirty="0" err="1"/>
              <a:t>vhodne</a:t>
            </a:r>
            <a:r>
              <a:rPr lang="en-US" i="1" dirty="0"/>
              <a:t> </a:t>
            </a:r>
            <a:r>
              <a:rPr lang="en-US" i="1" dirty="0" err="1"/>
              <a:t>zapadá</a:t>
            </a:r>
            <a:r>
              <a:rPr lang="en-US" i="1" dirty="0"/>
              <a:t>/</a:t>
            </a:r>
            <a:r>
              <a:rPr lang="en-US" i="1" dirty="0" err="1"/>
              <a:t>dopĺňa</a:t>
            </a:r>
            <a:r>
              <a:rPr lang="en-US" i="1" dirty="0"/>
              <a:t> </a:t>
            </a:r>
            <a:r>
              <a:rPr lang="en-US" b="1" i="1" dirty="0" err="1"/>
              <a:t>vzdelávací</a:t>
            </a:r>
            <a:r>
              <a:rPr lang="en-US" b="1" i="1" dirty="0"/>
              <a:t> program, resp. </a:t>
            </a:r>
            <a:r>
              <a:rPr lang="en-US" b="1" i="1" dirty="0" err="1"/>
              <a:t>časovotematický</a:t>
            </a:r>
            <a:r>
              <a:rPr lang="en-US" b="1" i="1" dirty="0"/>
              <a:t> </a:t>
            </a:r>
            <a:r>
              <a:rPr lang="en-US" b="1" i="1" dirty="0" err="1"/>
              <a:t>plán</a:t>
            </a:r>
            <a:r>
              <a:rPr lang="en-US" i="1" dirty="0"/>
              <a:t> </a:t>
            </a:r>
            <a:r>
              <a:rPr lang="en-US" i="1" dirty="0" err="1"/>
              <a:t>predmetu</a:t>
            </a:r>
            <a:r>
              <a:rPr lang="en-US" i="1" dirty="0"/>
              <a:t>.</a:t>
            </a:r>
            <a:r>
              <a:rPr lang="sk-SK" i="1" dirty="0"/>
              <a:t> (Áno. Skôr áno. ...)</a:t>
            </a:r>
            <a:r>
              <a:rPr lang="en-US" dirty="0"/>
              <a:t>​</a:t>
            </a:r>
          </a:p>
          <a:p>
            <a:pPr fontAlgn="base"/>
            <a:r>
              <a:rPr lang="sk-SK" dirty="0"/>
              <a:t>Komentár:  </a:t>
            </a:r>
            <a:r>
              <a:rPr lang="sk-SK" i="1" dirty="0" err="1"/>
              <a:t>Ve</a:t>
            </a:r>
            <a:r>
              <a:rPr lang="en-US" i="1" dirty="0" err="1"/>
              <a:t>ľmi</a:t>
            </a:r>
            <a:r>
              <a:rPr lang="en-US" i="1" dirty="0"/>
              <a:t> </a:t>
            </a:r>
            <a:r>
              <a:rPr lang="en-US" i="1" dirty="0" err="1"/>
              <a:t>pekná</a:t>
            </a:r>
            <a:r>
              <a:rPr lang="en-US" i="1" dirty="0"/>
              <a:t> </a:t>
            </a:r>
            <a:r>
              <a:rPr lang="en-US" i="1" dirty="0" err="1"/>
              <a:t>metodika</a:t>
            </a:r>
            <a:r>
              <a:rPr lang="en-US" i="1" dirty="0"/>
              <a:t>, </a:t>
            </a:r>
            <a:r>
              <a:rPr lang="en-US" i="1" dirty="0" err="1"/>
              <a:t>žiakom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páčila</a:t>
            </a:r>
            <a:r>
              <a:rPr lang="en-US" i="1" dirty="0"/>
              <a:t> a </a:t>
            </a:r>
            <a:r>
              <a:rPr lang="en-US" i="1" dirty="0" err="1"/>
              <a:t>nebola</a:t>
            </a:r>
            <a:r>
              <a:rPr lang="en-US" i="1" dirty="0"/>
              <a:t> </a:t>
            </a:r>
            <a:r>
              <a:rPr lang="en-US" i="1" dirty="0" err="1"/>
              <a:t>náročná</a:t>
            </a:r>
            <a:r>
              <a:rPr lang="en-US" i="1" dirty="0"/>
              <a:t>, </a:t>
            </a:r>
            <a:r>
              <a:rPr lang="en-US" i="1" dirty="0" err="1"/>
              <a:t>svedčí</a:t>
            </a:r>
            <a:r>
              <a:rPr lang="en-US" i="1" dirty="0"/>
              <a:t> o tom </a:t>
            </a:r>
            <a:r>
              <a:rPr lang="en-US" i="1" dirty="0" err="1"/>
              <a:t>aj</a:t>
            </a:r>
            <a:r>
              <a:rPr lang="en-US" i="1" dirty="0"/>
              <a:t> </a:t>
            </a:r>
            <a:r>
              <a:rPr lang="en-US" i="1" dirty="0" err="1"/>
              <a:t>veľký</a:t>
            </a:r>
            <a:r>
              <a:rPr lang="en-US" i="1" dirty="0"/>
              <a:t> </a:t>
            </a:r>
            <a:r>
              <a:rPr lang="en-US" i="1" dirty="0" err="1"/>
              <a:t>počet</a:t>
            </a:r>
            <a:r>
              <a:rPr lang="en-US" i="1" dirty="0"/>
              <a:t> </a:t>
            </a:r>
            <a:r>
              <a:rPr lang="en-US" i="1" dirty="0" err="1"/>
              <a:t>správnych</a:t>
            </a:r>
            <a:r>
              <a:rPr lang="en-US" i="1" dirty="0"/>
              <a:t> </a:t>
            </a:r>
            <a:r>
              <a:rPr lang="en-US" i="1" dirty="0" err="1"/>
              <a:t>žiackych</a:t>
            </a:r>
            <a:r>
              <a:rPr lang="en-US" i="1" dirty="0"/>
              <a:t> </a:t>
            </a:r>
            <a:r>
              <a:rPr lang="en-US" i="1" dirty="0" err="1"/>
              <a:t>riešení</a:t>
            </a:r>
            <a:r>
              <a:rPr lang="sk-SK" i="1" dirty="0"/>
              <a:t>.</a:t>
            </a:r>
            <a:r>
              <a:rPr lang="en-US" dirty="0"/>
              <a:t>​</a:t>
            </a:r>
          </a:p>
          <a:p>
            <a:pPr fontAlgn="base"/>
            <a:r>
              <a:rPr lang="sk-SK" dirty="0">
                <a:highlight>
                  <a:srgbClr val="FFFF00"/>
                </a:highlight>
              </a:rPr>
              <a:t>Pred vypĺňaním dotazníka si ho prečítajte a premyslite, čo kam zaradiť. Ušetri to (aj Váš) čas.</a:t>
            </a:r>
            <a:r>
              <a:rPr lang="en-US" dirty="0">
                <a:highlight>
                  <a:srgbClr val="FFFF00"/>
                </a:highlight>
              </a:rPr>
              <a:t>​</a:t>
            </a:r>
          </a:p>
          <a:p>
            <a:endParaRPr lang="sk-SK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17474BB8-A973-4A21-A9C4-49C196E77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733251"/>
            <a:ext cx="3886200" cy="3774281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sk-SK" sz="1950" b="1" dirty="0">
                <a:solidFill>
                  <a:prstClr val="black"/>
                </a:solidFill>
              </a:rPr>
              <a:t>Upozornenie na chybu / preklep; Preformulovanie úlohy</a:t>
            </a:r>
            <a:r>
              <a:rPr lang="en-US" sz="1950" dirty="0">
                <a:solidFill>
                  <a:prstClr val="black"/>
                </a:solidFill>
              </a:rPr>
              <a:t>​</a:t>
            </a:r>
          </a:p>
          <a:p>
            <a:pPr lvl="0" fontAlgn="base"/>
            <a:r>
              <a:rPr lang="sk-SK" sz="1950" i="1" dirty="0">
                <a:solidFill>
                  <a:prstClr val="black"/>
                </a:solidFill>
              </a:rPr>
              <a:t>C</a:t>
            </a:r>
            <a:r>
              <a:rPr lang="en-US" sz="1950" i="1" dirty="0" err="1">
                <a:solidFill>
                  <a:prstClr val="black"/>
                </a:solidFill>
              </a:rPr>
              <a:t>hyba</a:t>
            </a:r>
            <a:r>
              <a:rPr lang="en-US" sz="1950" i="1" dirty="0">
                <a:solidFill>
                  <a:prstClr val="black"/>
                </a:solidFill>
              </a:rPr>
              <a:t> v </a:t>
            </a:r>
            <a:r>
              <a:rPr lang="en-US" sz="1950" i="1" dirty="0" err="1">
                <a:solidFill>
                  <a:prstClr val="black"/>
                </a:solidFill>
              </a:rPr>
              <a:t>metodike</a:t>
            </a:r>
            <a:r>
              <a:rPr lang="en-US" sz="1950" i="1" dirty="0">
                <a:solidFill>
                  <a:prstClr val="black"/>
                </a:solidFill>
              </a:rPr>
              <a:t> v </a:t>
            </a:r>
            <a:r>
              <a:rPr lang="en-US" sz="1950" i="1" dirty="0" err="1">
                <a:solidFill>
                  <a:prstClr val="black"/>
                </a:solidFill>
              </a:rPr>
              <a:t>úlohe</a:t>
            </a:r>
            <a:r>
              <a:rPr lang="en-US" sz="1950" i="1" dirty="0">
                <a:solidFill>
                  <a:prstClr val="black"/>
                </a:solidFill>
              </a:rPr>
              <a:t> "</a:t>
            </a:r>
            <a:r>
              <a:rPr lang="en-US" sz="1950" i="1" dirty="0" err="1">
                <a:solidFill>
                  <a:prstClr val="black"/>
                </a:solidFill>
              </a:rPr>
              <a:t>záchranári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pri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meraní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tepu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pacienta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potrebujú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zistiť</a:t>
            </a:r>
            <a:r>
              <a:rPr lang="en-US" sz="1950" i="1" dirty="0">
                <a:solidFill>
                  <a:prstClr val="black"/>
                </a:solidFill>
              </a:rPr>
              <a:t>.." </a:t>
            </a:r>
            <a:r>
              <a:rPr lang="sk-SK" sz="1950" i="1" dirty="0">
                <a:solidFill>
                  <a:prstClr val="black"/>
                </a:solidFill>
              </a:rPr>
              <a:t> </a:t>
            </a:r>
            <a:r>
              <a:rPr lang="en-US" sz="1950" i="1" dirty="0">
                <a:solidFill>
                  <a:prstClr val="black"/>
                </a:solidFill>
              </a:rPr>
              <a:t>A, D </a:t>
            </a:r>
            <a:r>
              <a:rPr lang="en-US" sz="1950" i="1" dirty="0" err="1">
                <a:solidFill>
                  <a:prstClr val="black"/>
                </a:solidFill>
              </a:rPr>
              <a:t>úplne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rovnaké</a:t>
            </a:r>
            <a:r>
              <a:rPr lang="sk-SK" sz="1950" i="1" dirty="0">
                <a:solidFill>
                  <a:prstClr val="black"/>
                </a:solidFill>
              </a:rPr>
              <a:t>.</a:t>
            </a:r>
            <a:r>
              <a:rPr lang="en-US" sz="1950" dirty="0">
                <a:solidFill>
                  <a:prstClr val="black"/>
                </a:solidFill>
              </a:rPr>
              <a:t>​</a:t>
            </a:r>
          </a:p>
          <a:p>
            <a:pPr lvl="0" fontAlgn="base"/>
            <a:r>
              <a:rPr lang="sk-SK" sz="1950" dirty="0">
                <a:solidFill>
                  <a:prstClr val="black"/>
                </a:solidFill>
              </a:rPr>
              <a:t>VS.</a:t>
            </a:r>
            <a:r>
              <a:rPr lang="en-US" sz="1950" dirty="0">
                <a:solidFill>
                  <a:prstClr val="black"/>
                </a:solidFill>
              </a:rPr>
              <a:t>​</a:t>
            </a:r>
          </a:p>
          <a:p>
            <a:pPr lvl="0" fontAlgn="base"/>
            <a:r>
              <a:rPr lang="en-US" sz="1950" i="1" dirty="0" err="1">
                <a:solidFill>
                  <a:prstClr val="black"/>
                </a:solidFill>
              </a:rPr>
              <a:t>Opraviť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zadanie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poslednej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úlohy</a:t>
            </a:r>
            <a:r>
              <a:rPr lang="en-US" sz="1950" i="1" dirty="0">
                <a:solidFill>
                  <a:prstClr val="black"/>
                </a:solidFill>
              </a:rPr>
              <a:t>.</a:t>
            </a:r>
            <a:r>
              <a:rPr lang="sk-SK" sz="1950" dirty="0">
                <a:solidFill>
                  <a:prstClr val="black"/>
                </a:solidFill>
              </a:rPr>
              <a:t>​</a:t>
            </a:r>
          </a:p>
          <a:p>
            <a:pPr lvl="0" fontAlgn="base"/>
            <a:r>
              <a:rPr lang="sk-SK" sz="1950" dirty="0">
                <a:solidFill>
                  <a:prstClr val="black"/>
                </a:solidFill>
                <a:highlight>
                  <a:srgbClr val="FFFF00"/>
                </a:highlight>
              </a:rPr>
              <a:t>Pomôže nám, keď budete konkrétni.</a:t>
            </a:r>
            <a:r>
              <a:rPr lang="en-US" sz="1950" dirty="0">
                <a:solidFill>
                  <a:prstClr val="black"/>
                </a:solidFill>
                <a:highlight>
                  <a:srgbClr val="FFFF00"/>
                </a:highlight>
              </a:rPr>
              <a:t>​</a:t>
            </a:r>
          </a:p>
          <a:p>
            <a:pPr marL="0" indent="0" fontAlgn="base">
              <a:buNone/>
            </a:pPr>
            <a:r>
              <a:rPr lang="sk-SK" sz="1950" b="1" dirty="0">
                <a:solidFill>
                  <a:prstClr val="black"/>
                </a:solidFill>
              </a:rPr>
              <a:t>Metodické komentáre</a:t>
            </a:r>
            <a:r>
              <a:rPr lang="en-US" sz="1950" dirty="0">
                <a:solidFill>
                  <a:prstClr val="black"/>
                </a:solidFill>
              </a:rPr>
              <a:t>​</a:t>
            </a:r>
          </a:p>
          <a:p>
            <a:pPr lvl="0" fontAlgn="base"/>
            <a:r>
              <a:rPr lang="sk-SK" sz="1950" dirty="0">
                <a:solidFill>
                  <a:prstClr val="black"/>
                </a:solidFill>
              </a:rPr>
              <a:t>Metodika: </a:t>
            </a:r>
            <a:r>
              <a:rPr lang="sk-SK" sz="1950" i="1" dirty="0">
                <a:solidFill>
                  <a:prstClr val="black"/>
                </a:solidFill>
              </a:rPr>
              <a:t>Priraďovanie (</a:t>
            </a:r>
            <a:r>
              <a:rPr lang="sk-SK" sz="1950" i="1" dirty="0" err="1">
                <a:solidFill>
                  <a:prstClr val="black"/>
                </a:solidFill>
              </a:rPr>
              <a:t>algebraických</a:t>
            </a:r>
            <a:r>
              <a:rPr lang="sk-SK" sz="1950" i="1" dirty="0">
                <a:solidFill>
                  <a:prstClr val="black"/>
                </a:solidFill>
              </a:rPr>
              <a:t>) výrazov môže byť úlohou pre matematicky zdatnejších žiakov.</a:t>
            </a:r>
            <a:r>
              <a:rPr lang="en-US" sz="1950" dirty="0">
                <a:solidFill>
                  <a:prstClr val="black"/>
                </a:solidFill>
              </a:rPr>
              <a:t>​</a:t>
            </a:r>
          </a:p>
          <a:p>
            <a:pPr lvl="0" fontAlgn="base"/>
            <a:r>
              <a:rPr lang="sk-SK" sz="1950" dirty="0">
                <a:solidFill>
                  <a:prstClr val="black"/>
                </a:solidFill>
              </a:rPr>
              <a:t>Feedback: </a:t>
            </a:r>
            <a:r>
              <a:rPr lang="sk-SK" sz="1950" i="1" dirty="0">
                <a:solidFill>
                  <a:prstClr val="black"/>
                </a:solidFill>
              </a:rPr>
              <a:t>N</a:t>
            </a:r>
            <a:r>
              <a:rPr lang="en-US" sz="1950" i="1" dirty="0" err="1">
                <a:solidFill>
                  <a:prstClr val="black"/>
                </a:solidFill>
              </a:rPr>
              <a:t>ajviac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času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žiakom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zabralo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zistenie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výrazov</a:t>
            </a:r>
            <a:r>
              <a:rPr lang="en-US" sz="1950" i="1" dirty="0">
                <a:solidFill>
                  <a:prstClr val="black"/>
                </a:solidFill>
              </a:rPr>
              <a:t>, </a:t>
            </a:r>
            <a:r>
              <a:rPr lang="en-US" sz="1950" i="1" dirty="0" err="1">
                <a:solidFill>
                  <a:prstClr val="black"/>
                </a:solidFill>
              </a:rPr>
              <a:t>úlohu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splnili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len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tí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lepší</a:t>
            </a:r>
            <a:r>
              <a:rPr lang="en-US" sz="1950" i="1" dirty="0">
                <a:solidFill>
                  <a:prstClr val="black"/>
                </a:solidFill>
              </a:rPr>
              <a:t> </a:t>
            </a:r>
            <a:r>
              <a:rPr lang="en-US" sz="1950" i="1" dirty="0" err="1">
                <a:solidFill>
                  <a:prstClr val="black"/>
                </a:solidFill>
              </a:rPr>
              <a:t>žiaci</a:t>
            </a:r>
            <a:r>
              <a:rPr lang="sk-SK" sz="1950" i="1" dirty="0">
                <a:solidFill>
                  <a:prstClr val="black"/>
                </a:solidFill>
              </a:rPr>
              <a:t>.</a:t>
            </a:r>
            <a:r>
              <a:rPr lang="en-US" sz="1950" dirty="0">
                <a:solidFill>
                  <a:prstClr val="black"/>
                </a:solidFill>
              </a:rPr>
              <a:t>​</a:t>
            </a:r>
          </a:p>
          <a:p>
            <a:pPr lvl="0" fontAlgn="base"/>
            <a:r>
              <a:rPr lang="sk-SK" sz="1950" dirty="0">
                <a:solidFill>
                  <a:prstClr val="black"/>
                </a:solidFill>
                <a:highlight>
                  <a:srgbClr val="FFFF00"/>
                </a:highlight>
              </a:rPr>
              <a:t>Pozor na úlohy, ktoré sú mienené len pre šikovnejších žiakov, resp. sú v metodike pre prípad, že s triedou skončíte bádanie skôr.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873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CDA4DCF-04ED-4ED4-A43E-73E5F318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823" y="329616"/>
            <a:ext cx="5390410" cy="1325563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Kauza: série metodík </a:t>
            </a:r>
            <a:br>
              <a:rPr lang="sk-SK" b="1" dirty="0">
                <a:solidFill>
                  <a:srgbClr val="00B0F0"/>
                </a:solidFill>
              </a:rPr>
            </a:br>
            <a:r>
              <a:rPr lang="sk-SK" b="1" dirty="0">
                <a:solidFill>
                  <a:srgbClr val="00B0F0"/>
                </a:solidFill>
              </a:rPr>
              <a:t>na základných školách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6DB142E-06A7-4A4C-8975-6CFB06A46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Niekoľko na seba nadväzujúcich metodík (Pomer, priama a nepriama úmernosť; Deliteľnosť; Konštrukcia trojuholníka; Ekvivalentné úpravy (</a:t>
            </a:r>
            <a:r>
              <a:rPr lang="sk-SK" sz="1800" dirty="0" err="1"/>
              <a:t>ne</a:t>
            </a:r>
            <a:r>
              <a:rPr lang="sk-SK" sz="1800" dirty="0"/>
              <a:t>)rovníc)</a:t>
            </a:r>
          </a:p>
          <a:p>
            <a:r>
              <a:rPr lang="sk-SK" sz="1800" dirty="0"/>
              <a:t>Veľmi odporúčame, aby sa overovali všetky spolu</a:t>
            </a:r>
          </a:p>
          <a:p>
            <a:pPr lvl="1"/>
            <a:r>
              <a:rPr lang="sk-SK" sz="1600" dirty="0"/>
              <a:t>Dôvod: Chýba nadväznosť</a:t>
            </a:r>
          </a:p>
          <a:p>
            <a:pPr lvl="2"/>
            <a:r>
              <a:rPr lang="sk-SK" sz="1400" dirty="0"/>
              <a:t>Spätná väzba z aktualizácie Krájať kraje: „Deti vôbec nevidia rozdiel medzi tipom a odhadom.“ – to sa rieši v predchádzajúcich metodikách</a:t>
            </a:r>
          </a:p>
          <a:p>
            <a:pPr lvl="1"/>
            <a:r>
              <a:rPr lang="sk-SK" sz="1600" dirty="0"/>
              <a:t>Náročnosť: Overovanie niekoľkých metodík v rade môže byť časovo náročné</a:t>
            </a:r>
          </a:p>
          <a:p>
            <a:pPr lvl="2"/>
            <a:r>
              <a:rPr lang="sk-SK" sz="1400" dirty="0"/>
              <a:t>Povzbudenie z praxe: „Ja som overovala sériu Tvojich metodík na POMER. Podľa mňa je to na človeku ako si vie zorganizovať svoju prácu. Ja som mala vlani veľmi slabú triedu a zvládli sme to krásne. Po každej metodike sme si dali 3-4 hodiny klasické, kde sme počítali príklady na upevnenie poznatkov. A deti sa tešili aj na to, že budú v učebni INF. Najkrajšie na tom celom bolo to, že pracovali v tímoch, vo dvojiciach a zapojili sa všetci.“ </a:t>
            </a:r>
          </a:p>
        </p:txBody>
      </p:sp>
    </p:spTree>
    <p:extLst>
      <p:ext uri="{BB962C8B-B14F-4D97-AF65-F5344CB8AC3E}">
        <p14:creationId xmlns:p14="http://schemas.microsoft.com/office/powerpoint/2010/main" val="330767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EC644-0344-42DC-A2C6-A591B66B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398" y="365126"/>
            <a:ext cx="5024761" cy="1325563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Metodiky s nízkym počtom overovateľov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F6BA5E6F-1CEE-4103-867A-8DC6E0D92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690162"/>
              </p:ext>
            </p:extLst>
          </p:nvPr>
        </p:nvGraphicFramePr>
        <p:xfrm>
          <a:off x="628650" y="1690689"/>
          <a:ext cx="5403386" cy="3528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3386">
                  <a:extLst>
                    <a:ext uri="{9D8B030D-6E8A-4147-A177-3AD203B41FA5}">
                      <a16:colId xmlns:a16="http://schemas.microsoft.com/office/drawing/2014/main" val="4079575245"/>
                    </a:ext>
                  </a:extLst>
                </a:gridCol>
              </a:tblGrid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Čakacie lehoty v praxi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78837314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Derivácia funkcie vs. spojitosť funkcií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895710810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 dirty="0" err="1">
                          <a:effectLst/>
                        </a:rPr>
                        <a:t>Eulerova</a:t>
                      </a:r>
                      <a:r>
                        <a:rPr lang="sk-SK" sz="1400" u="none" strike="noStrike" dirty="0">
                          <a:effectLst/>
                        </a:rPr>
                        <a:t> priamka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130518066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 dirty="0">
                          <a:effectLst/>
                        </a:rPr>
                        <a:t>Hľadáme najkratšiu cestu na povrchu telies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066739913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Hľadáme prieniky lineárnych útvarov v  priestore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109898561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Iracionálne nerovnice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612828803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Lineárna optimalizácia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676236485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Množiny bodov danej vlastnosti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518970097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Ortocentrum a ťažisko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387453005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Racionálne nerovnice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595042603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Racionálne rovnice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65460291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 dirty="0">
                          <a:effectLst/>
                        </a:rPr>
                        <a:t>Rozdeľujme trojuholník na časti s rovnakým obsahom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524726545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Rôzne pohľady na rezy hranatých telies rovinou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967992719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Skúmanie funkcií, ktoré sú po častiach lineárne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435775707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</a:rPr>
                        <a:t>Stredná priečka trojuholníka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679667403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 dirty="0">
                          <a:effectLst/>
                        </a:rPr>
                        <a:t>Trojuholník a kružnica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83707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87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44B66-E59C-456B-92EB-5F0C01CF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Vzdelávanie učiteľov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DB58DD1-BEFD-4D29-B9D6-15775E1DC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14438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1225</TotalTime>
  <Words>589</Words>
  <Application>Microsoft Office PowerPoint</Application>
  <PresentationFormat>Prezentácia na obrazovke (4:3)</PresentationFormat>
  <Paragraphs>99</Paragraphs>
  <Slides>10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Motív balíka Office</vt:lpstr>
      <vt:lpstr>Matematika v projekte IT Akadémia </vt:lpstr>
      <vt:lpstr>Vytváranie metodík</vt:lpstr>
      <vt:lpstr>Ako by sme to chceli</vt:lpstr>
      <vt:lpstr>V akom stave sú (niektoré) metodiky teraz</vt:lpstr>
      <vt:lpstr>Ako to zachrániť?</vt:lpstr>
      <vt:lpstr>Aká spätná väzba (ne)pomáha</vt:lpstr>
      <vt:lpstr>Kauza: série metodík  na základných školách</vt:lpstr>
      <vt:lpstr>Metodiky s nízkym počtom overovateľov</vt:lpstr>
      <vt:lpstr>Vzdelávanie učiteľov</vt:lpstr>
      <vt:lpstr>ĎAKUJEME  ZA PREJAVENÚ DÔVERU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user</cp:lastModifiedBy>
  <cp:revision>86</cp:revision>
  <dcterms:created xsi:type="dcterms:W3CDTF">2017-10-23T08:52:40Z</dcterms:created>
  <dcterms:modified xsi:type="dcterms:W3CDTF">2019-03-06T09:44:53Z</dcterms:modified>
</cp:coreProperties>
</file>