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7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6036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721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3489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7665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2410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2378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1490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14.02.2019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xmlns="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33962"/>
            <a:ext cx="7772400" cy="2413167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Inovácia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výučby informatiky na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ZŠ a SŠ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Úloha na logiku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5" name="Zástupný objekt pre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9290"/>
            <a:ext cx="9144000" cy="46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08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Úloha na algoritmy a vyhodnotenie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96182"/>
            <a:ext cx="9115888" cy="47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1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4" y="1144777"/>
            <a:ext cx="8876835" cy="75140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Úspešnosť celková, v </a:t>
            </a:r>
            <a:r>
              <a:rPr lang="sk-SK" dirty="0"/>
              <a:t>závislosti od pohlavia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76" y="1819517"/>
            <a:ext cx="4096871" cy="160948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776" y="2031271"/>
            <a:ext cx="4769225" cy="28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24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Úspešnosť </a:t>
            </a:r>
            <a:r>
              <a:rPr lang="sk-SK" sz="4000" dirty="0"/>
              <a:t>v závislosti od </a:t>
            </a:r>
            <a:r>
              <a:rPr lang="sk-SK" sz="4000" dirty="0" smtClean="0"/>
              <a:t>typu </a:t>
            </a:r>
            <a:r>
              <a:rPr lang="sk-SK" sz="4000" dirty="0"/>
              <a:t>školy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9989" y="1818844"/>
            <a:ext cx="5164012" cy="279797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791632"/>
            <a:ext cx="363967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2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Úspešnosť </a:t>
            </a:r>
            <a:r>
              <a:rPr lang="sk-SK" sz="4000" dirty="0"/>
              <a:t>v závislosti od veku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9595"/>
            <a:ext cx="8686800" cy="34274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So </a:t>
            </a:r>
            <a:r>
              <a:rPr lang="sk-SK" dirty="0"/>
              <a:t>zvyšujúcim sa </a:t>
            </a:r>
            <a:r>
              <a:rPr lang="sk-SK" dirty="0" smtClean="0"/>
              <a:t>vekom </a:t>
            </a:r>
            <a:r>
              <a:rPr lang="sk-SK" dirty="0"/>
              <a:t>stúpa úspešnosť žiaka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976" y="1734209"/>
            <a:ext cx="4392706" cy="30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20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Úspešnosť konceptov – celková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4471147"/>
            <a:ext cx="86868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/>
              <a:t>Najvyššia úspešnosť: Abstrakcia a </a:t>
            </a:r>
            <a:r>
              <a:rPr lang="sk-SK" dirty="0" smtClean="0"/>
              <a:t>Algoritmy,</a:t>
            </a:r>
            <a:br>
              <a:rPr lang="sk-SK" dirty="0" smtClean="0"/>
            </a:br>
            <a:r>
              <a:rPr lang="sk-SK" dirty="0" smtClean="0"/>
              <a:t>Najnižšia </a:t>
            </a:r>
            <a:r>
              <a:rPr lang="sk-SK" dirty="0"/>
              <a:t>úspešnosť: Vyhodnotenie, Logika a Dekompozícia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446" y="1737033"/>
            <a:ext cx="6133108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85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Inovácia výučby – kľúčové otázky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8225554" cy="31644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Kto potrebuje inováciu výučby informatiky?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Kto zrealizuje inováciu výučby informatiky?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Čo chceme inovovať vo výučbe informatiky 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a v akom rozsahu?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Ako by mala prebiehať inovácia výučby informatiky?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Ako zistíme mieru inovácie výučby informatiky?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00231"/>
            <a:ext cx="7886700" cy="1325563"/>
          </a:xfrm>
        </p:spPr>
        <p:txBody>
          <a:bodyPr/>
          <a:lstStyle/>
          <a:p>
            <a:r>
              <a:rPr lang="sk-SK" dirty="0"/>
              <a:t>Kto potrebuje inováciu výučby informatiky?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393576"/>
            <a:ext cx="7886700" cy="2779059"/>
          </a:xfrm>
        </p:spPr>
        <p:txBody>
          <a:bodyPr/>
          <a:lstStyle/>
          <a:p>
            <a:r>
              <a:rPr lang="sk-SK" dirty="0" smtClean="0"/>
              <a:t>Učitelia</a:t>
            </a:r>
          </a:p>
          <a:p>
            <a:r>
              <a:rPr lang="sk-SK" dirty="0" smtClean="0"/>
              <a:t>Riaditeľ</a:t>
            </a:r>
          </a:p>
          <a:p>
            <a:r>
              <a:rPr lang="sk-SK" dirty="0" smtClean="0"/>
              <a:t>Žiaci</a:t>
            </a:r>
          </a:p>
          <a:p>
            <a:r>
              <a:rPr lang="sk-SK" dirty="0" smtClean="0"/>
              <a:t>Rodičia</a:t>
            </a:r>
          </a:p>
          <a:p>
            <a:r>
              <a:rPr lang="sk-SK" dirty="0" smtClean="0"/>
              <a:t>IT sektor</a:t>
            </a:r>
          </a:p>
          <a:p>
            <a:r>
              <a:rPr lang="sk-SK" dirty="0" smtClean="0"/>
              <a:t>Celá spoločnosť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14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38867"/>
            <a:ext cx="7886700" cy="1325563"/>
          </a:xfrm>
        </p:spPr>
        <p:txBody>
          <a:bodyPr/>
          <a:lstStyle/>
          <a:p>
            <a:r>
              <a:rPr lang="sk-SK" dirty="0"/>
              <a:t>Kto urobí inováciu výučby informatiky?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084294"/>
            <a:ext cx="7886700" cy="2689412"/>
          </a:xfrm>
        </p:spPr>
        <p:txBody>
          <a:bodyPr/>
          <a:lstStyle/>
          <a:p>
            <a:r>
              <a:rPr lang="sk-SK" dirty="0" smtClean="0"/>
              <a:t>Učitelia</a:t>
            </a:r>
          </a:p>
          <a:p>
            <a:r>
              <a:rPr lang="sk-SK" dirty="0" smtClean="0"/>
              <a:t>Riaditeľ</a:t>
            </a:r>
          </a:p>
          <a:p>
            <a:r>
              <a:rPr lang="sk-SK" dirty="0" smtClean="0"/>
              <a:t>VŠ</a:t>
            </a:r>
          </a:p>
          <a:p>
            <a:r>
              <a:rPr lang="sk-SK" dirty="0" smtClean="0"/>
              <a:t>Firmy</a:t>
            </a:r>
          </a:p>
          <a:p>
            <a:r>
              <a:rPr lang="sk-SK" dirty="0" smtClean="0"/>
              <a:t>Ministerstvo školstva, CVTI, Metodické centrá, ŠPÚ ...</a:t>
            </a:r>
          </a:p>
          <a:p>
            <a:r>
              <a:rPr lang="sk-SK" dirty="0" smtClean="0"/>
              <a:t>Projekt 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307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85079"/>
            <a:ext cx="7886700" cy="1325563"/>
          </a:xfrm>
        </p:spPr>
        <p:txBody>
          <a:bodyPr/>
          <a:lstStyle/>
          <a:p>
            <a:r>
              <a:rPr lang="sk-SK" dirty="0"/>
              <a:t>Čo chceme inovovať vo výučbe informatiky a v akom rozsahu?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160494"/>
            <a:ext cx="7886700" cy="2922494"/>
          </a:xfrm>
        </p:spPr>
        <p:txBody>
          <a:bodyPr/>
          <a:lstStyle/>
          <a:p>
            <a:pPr>
              <a:buNone/>
            </a:pPr>
            <a:r>
              <a:rPr lang="sk-SK" sz="2200" dirty="0" smtClean="0"/>
              <a:t>Obsah výučby = inovatívne témy</a:t>
            </a:r>
          </a:p>
          <a:p>
            <a:pPr lvl="1"/>
            <a:r>
              <a:rPr lang="sk-SK" sz="2200" dirty="0" smtClean="0"/>
              <a:t>Edukačná robotika (konštrukcia, programovanie, dizajn)</a:t>
            </a:r>
          </a:p>
          <a:p>
            <a:pPr lvl="1"/>
            <a:r>
              <a:rPr lang="sk-SK" sz="2200" dirty="0" smtClean="0"/>
              <a:t>Programovanie mikroprocesorových dosiek so senzormi</a:t>
            </a:r>
          </a:p>
          <a:p>
            <a:pPr lvl="1"/>
            <a:r>
              <a:rPr lang="sk-SK" sz="2200" dirty="0" smtClean="0"/>
              <a:t>Programovanie mobilných zariadení</a:t>
            </a:r>
          </a:p>
          <a:p>
            <a:pPr lvl="1"/>
            <a:r>
              <a:rPr lang="sk-SK" sz="2200" dirty="0" err="1" smtClean="0"/>
              <a:t>Geodáta</a:t>
            </a:r>
            <a:endParaRPr lang="sk-SK" sz="2200" dirty="0" smtClean="0"/>
          </a:p>
          <a:p>
            <a:pPr lvl="1"/>
            <a:r>
              <a:rPr lang="sk-SK" sz="2200" dirty="0" smtClean="0"/>
              <a:t>Informačná bezpečnosť</a:t>
            </a:r>
          </a:p>
          <a:p>
            <a:pPr lvl="1"/>
            <a:r>
              <a:rPr lang="sk-SK" sz="2200" dirty="0" smtClean="0"/>
              <a:t>Riziká IKT</a:t>
            </a:r>
          </a:p>
          <a:p>
            <a:pPr lvl="1"/>
            <a:r>
              <a:rPr lang="sk-SK" sz="2200" dirty="0" smtClean="0"/>
              <a:t>3D modelovanie a 3D tlač</a:t>
            </a:r>
          </a:p>
          <a:p>
            <a:pPr lvl="1"/>
            <a:r>
              <a:rPr lang="sk-SK" sz="2200" dirty="0" smtClean="0"/>
              <a:t>... Umelá inteligencia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960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91267"/>
            <a:ext cx="7886700" cy="1325563"/>
          </a:xfrm>
        </p:spPr>
        <p:txBody>
          <a:bodyPr/>
          <a:lstStyle/>
          <a:p>
            <a:r>
              <a:rPr lang="sk-SK" dirty="0"/>
              <a:t>Čo chceme inovovať vo výučbe informatiky a v akom rozsahu?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330823"/>
            <a:ext cx="7886700" cy="295835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Spôsoby výučby = inovatívne metódy vzdelávania</a:t>
            </a:r>
          </a:p>
          <a:p>
            <a:pPr lvl="1"/>
            <a:r>
              <a:rPr lang="sk-SK" dirty="0" smtClean="0"/>
              <a:t>Bádateľsky orientované vyučovanie</a:t>
            </a:r>
          </a:p>
          <a:p>
            <a:pPr lvl="1"/>
            <a:r>
              <a:rPr lang="sk-SK" dirty="0" smtClean="0"/>
              <a:t>Projektové vyučovanie</a:t>
            </a:r>
          </a:p>
          <a:p>
            <a:pPr lvl="1"/>
            <a:r>
              <a:rPr lang="sk-SK" dirty="0" smtClean="0"/>
              <a:t>Problémové vyučovanie</a:t>
            </a:r>
          </a:p>
          <a:p>
            <a:pPr lvl="1"/>
            <a:r>
              <a:rPr lang="sk-SK" dirty="0" err="1" smtClean="0"/>
              <a:t>Formatívne</a:t>
            </a:r>
            <a:r>
              <a:rPr lang="sk-SK" dirty="0" smtClean="0"/>
              <a:t> hodnotenie</a:t>
            </a:r>
          </a:p>
          <a:p>
            <a:pPr lvl="1"/>
            <a:r>
              <a:rPr lang="sk-SK" dirty="0" smtClean="0"/>
              <a:t>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017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80914"/>
            <a:ext cx="7886700" cy="1325563"/>
          </a:xfrm>
        </p:spPr>
        <p:txBody>
          <a:bodyPr/>
          <a:lstStyle/>
          <a:p>
            <a:r>
              <a:rPr lang="sk-SK" dirty="0"/>
              <a:t>Čo chceme inovovať vo výučbe informatiky a v akom rozsahu?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506943"/>
            <a:ext cx="7886700" cy="290774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Rozsah a miesto inovácie</a:t>
            </a:r>
          </a:p>
          <a:p>
            <a:pPr lvl="1"/>
            <a:r>
              <a:rPr lang="sk-SK" dirty="0" smtClean="0"/>
              <a:t>Hodiny informatiky (povinné podľa ŠVP)</a:t>
            </a:r>
            <a:endParaRPr lang="sk-SK" dirty="0" smtClean="0"/>
          </a:p>
          <a:p>
            <a:pPr lvl="1"/>
            <a:r>
              <a:rPr lang="sk-SK" dirty="0" smtClean="0"/>
              <a:t>Disponibilné hodiny </a:t>
            </a:r>
            <a:r>
              <a:rPr lang="sk-SK" dirty="0" err="1" smtClean="0"/>
              <a:t>ŠkVP</a:t>
            </a:r>
            <a:r>
              <a:rPr lang="sk-SK" dirty="0" smtClean="0"/>
              <a:t> – na precvičenie tradičných tém, či na nové témy informatiky</a:t>
            </a:r>
          </a:p>
          <a:p>
            <a:pPr lvl="1"/>
            <a:r>
              <a:rPr lang="sk-SK" dirty="0" smtClean="0"/>
              <a:t>Krúžky</a:t>
            </a:r>
          </a:p>
          <a:p>
            <a:pPr lvl="1"/>
            <a:r>
              <a:rPr lang="sk-SK" dirty="0" smtClean="0"/>
              <a:t>Súťaže</a:t>
            </a:r>
          </a:p>
        </p:txBody>
      </p:sp>
    </p:spTree>
    <p:extLst>
      <p:ext uri="{BB962C8B-B14F-4D97-AF65-F5344CB8AC3E}">
        <p14:creationId xmlns:p14="http://schemas.microsoft.com/office/powerpoint/2010/main" xmlns="" val="34317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52632"/>
            <a:ext cx="7886700" cy="1325563"/>
          </a:xfrm>
        </p:spPr>
        <p:txBody>
          <a:bodyPr/>
          <a:lstStyle/>
          <a:p>
            <a:r>
              <a:rPr lang="sk-SK" dirty="0"/>
              <a:t>Ako by mala prebiehať inovácia výučby informatiky?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623484"/>
            <a:ext cx="7886700" cy="2091951"/>
          </a:xfrm>
        </p:spPr>
        <p:txBody>
          <a:bodyPr/>
          <a:lstStyle/>
          <a:p>
            <a:r>
              <a:rPr lang="sk-SK" dirty="0" smtClean="0"/>
              <a:t>Inovatívne metodiky – vývoj v spolupráci s učiteľmi </a:t>
            </a:r>
            <a:r>
              <a:rPr lang="sk-SK" dirty="0" smtClean="0"/>
              <a:t>ZŠ a SŠ </a:t>
            </a:r>
            <a:r>
              <a:rPr lang="sk-SK" dirty="0" smtClean="0"/>
              <a:t>– overovateľmi a používateľmi</a:t>
            </a:r>
          </a:p>
          <a:p>
            <a:r>
              <a:rPr lang="sk-SK" dirty="0" smtClean="0"/>
              <a:t>Školenia k inovatívnym </a:t>
            </a:r>
            <a:r>
              <a:rPr lang="sk-SK" dirty="0" smtClean="0"/>
              <a:t>metodikám a novým predmetom</a:t>
            </a:r>
            <a:endParaRPr lang="sk-SK" dirty="0" smtClean="0"/>
          </a:p>
          <a:p>
            <a:r>
              <a:rPr lang="sk-SK" dirty="0" smtClean="0"/>
              <a:t>Inovatívny hardvér a softvér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851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09196"/>
            <a:ext cx="7886700" cy="1325563"/>
          </a:xfrm>
        </p:spPr>
        <p:txBody>
          <a:bodyPr/>
          <a:lstStyle/>
          <a:p>
            <a:r>
              <a:rPr lang="sk-SK" dirty="0"/>
              <a:t>Ako zistíme mieru inovácie výučby informatiky?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2411505"/>
            <a:ext cx="7886700" cy="3003177"/>
          </a:xfrm>
        </p:spPr>
        <p:txBody>
          <a:bodyPr/>
          <a:lstStyle/>
          <a:p>
            <a:r>
              <a:rPr lang="sk-SK" dirty="0" smtClean="0"/>
              <a:t>TVVP</a:t>
            </a:r>
          </a:p>
          <a:p>
            <a:r>
              <a:rPr lang="sk-SK" dirty="0" smtClean="0"/>
              <a:t>Spätná väzba od učiteľov a žiakov (inovatívne metodiky)</a:t>
            </a:r>
          </a:p>
          <a:p>
            <a:r>
              <a:rPr lang="sk-SK" dirty="0" smtClean="0"/>
              <a:t>Výsledky žiakov v testoch BOV a IM</a:t>
            </a:r>
          </a:p>
          <a:p>
            <a:r>
              <a:rPr lang="sk-SK" dirty="0" smtClean="0"/>
              <a:t>Výsledky žiakov v testoch PISA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922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291</Words>
  <Application>Microsoft Office PowerPoint</Application>
  <PresentationFormat>Prezentácia na obrazovke (4:3)</PresentationFormat>
  <Paragraphs>73</Paragraphs>
  <Slides>15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balíka Office</vt:lpstr>
      <vt:lpstr>Inovácia výučby informatiky na ZŠ a SŠ</vt:lpstr>
      <vt:lpstr>Inovácia výučby – kľúčové otázky</vt:lpstr>
      <vt:lpstr>Kto potrebuje inováciu výučby informatiky? </vt:lpstr>
      <vt:lpstr>Kto urobí inováciu výučby informatiky? </vt:lpstr>
      <vt:lpstr>Čo chceme inovovať vo výučbe informatiky a v akom rozsahu? </vt:lpstr>
      <vt:lpstr>Čo chceme inovovať vo výučbe informatiky a v akom rozsahu? </vt:lpstr>
      <vt:lpstr>Čo chceme inovovať vo výučbe informatiky a v akom rozsahu? </vt:lpstr>
      <vt:lpstr>Ako by mala prebiehať inovácia výučby informatiky? </vt:lpstr>
      <vt:lpstr>Ako zistíme mieru inovácie výučby informatiky? </vt:lpstr>
      <vt:lpstr>Úloha na logiku</vt:lpstr>
      <vt:lpstr>Úloha na algoritmy a vyhodnotenie</vt:lpstr>
      <vt:lpstr>Úspešnosť celková, v závislosti od pohlavia</vt:lpstr>
      <vt:lpstr>Úspešnosť v závislosti od typu školy</vt:lpstr>
      <vt:lpstr>Úspešnosť v závislosti od veku</vt:lpstr>
      <vt:lpstr>Úspešnosť konceptov – celková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zuzula</cp:lastModifiedBy>
  <cp:revision>14</cp:revision>
  <dcterms:created xsi:type="dcterms:W3CDTF">2017-10-23T08:52:40Z</dcterms:created>
  <dcterms:modified xsi:type="dcterms:W3CDTF">2019-02-13T23:46:36Z</dcterms:modified>
</cp:coreProperties>
</file>