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337" r:id="rId3"/>
    <p:sldId id="351" r:id="rId4"/>
    <p:sldId id="34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mavý štýl 1 - zvýrazneni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redný štýl 4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Štýl s motívom 2 - zvýrazneni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Svetlý štýl 3 - zvýrazneni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642" autoAdjust="0"/>
  </p:normalViewPr>
  <p:slideViewPr>
    <p:cSldViewPr snapToGrid="0">
      <p:cViewPr varScale="1">
        <p:scale>
          <a:sx n="109" d="100"/>
          <a:sy n="109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369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942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497D31C0-2E34-4E83-B3AE-F06C610A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08" y="3170583"/>
            <a:ext cx="9010184" cy="12043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k-SK" sz="3200" b="1" dirty="0" smtClean="0"/>
              <a:t>Koncepcia tried so zameraním na informatiku</a:t>
            </a:r>
            <a:r>
              <a:rPr lang="sk-SK" sz="2800" b="1" dirty="0" smtClean="0"/>
              <a:t>	</a:t>
            </a:r>
            <a:endParaRPr lang="sk-SK" sz="28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EDE5F767-E0BC-4DC4-89E8-81993560B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2058" y="4994217"/>
            <a:ext cx="3598125" cy="381000"/>
          </a:xfrm>
        </p:spPr>
        <p:txBody>
          <a:bodyPr/>
          <a:lstStyle/>
          <a:p>
            <a:r>
              <a:rPr lang="sk-SK" sz="2000" dirty="0" smtClean="0"/>
              <a:t>14.02.2019, Košice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8298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571500" y="1824910"/>
            <a:ext cx="800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sk-SK" b="1" dirty="0"/>
              <a:t>V triedach SŠ s rozšíreným vyučovaním prírodných vied a matematiky s využitím digitálnych technológií</a:t>
            </a:r>
            <a:r>
              <a:rPr lang="sk-SK" dirty="0"/>
              <a:t> sa bude: </a:t>
            </a:r>
            <a:endParaRPr lang="sk-SK" dirty="0" smtClean="0"/>
          </a:p>
          <a:p>
            <a:pPr hangingPunct="0"/>
            <a:endParaRPr lang="sk-SK" dirty="0"/>
          </a:p>
          <a:p>
            <a:pPr lvl="0" hangingPunct="0"/>
            <a:r>
              <a:rPr lang="sk-SK" dirty="0"/>
              <a:t>deliť aspoň jedna hodina týždenne v aspoň dvoch predmetoch M, CH, B, F, G, </a:t>
            </a:r>
          </a:p>
          <a:p>
            <a:pPr lvl="0" hangingPunct="0"/>
            <a:r>
              <a:rPr lang="sk-SK" dirty="0"/>
              <a:t>zavedie sa do školského vzdelávacieho programu predmet Informatika v prírodných vedách a matematike v 3. ročníku (odporúčaný) s rozsahom 2 hodiny týždenne,</a:t>
            </a:r>
          </a:p>
          <a:p>
            <a:r>
              <a:rPr lang="sk-SK" dirty="0"/>
              <a:t>rozšíri sa výučba informatiky o aspoň jednu hodinu týždenne, výučba matematiky o 3 hodiny týždenne a výučba aspoň dvoch predmetov CH, B, F, G o 4 hodiny týždenne v súčte.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Koncepcie tried</a:t>
            </a:r>
            <a:endParaRPr lang="sk-SK" sz="36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571500" y="1824910"/>
            <a:ext cx="8001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V triedach SŠ so zameraním na informatiku</a:t>
            </a:r>
            <a:r>
              <a:rPr lang="sk-SK" dirty="0"/>
              <a:t> sa bude: </a:t>
            </a:r>
            <a:endParaRPr lang="sk-SK" dirty="0" smtClean="0"/>
          </a:p>
          <a:p>
            <a:endParaRPr lang="sk-SK" dirty="0"/>
          </a:p>
          <a:p>
            <a:pPr lvl="0"/>
            <a:r>
              <a:rPr lang="sk-SK" dirty="0"/>
              <a:t>deliť aspoň jedna hodina týždenne v aspoň jednom predmete M, CH, B, F, G, </a:t>
            </a:r>
          </a:p>
          <a:p>
            <a:pPr lvl="0"/>
            <a:r>
              <a:rPr lang="sk-SK" dirty="0"/>
              <a:t>do školského vzdelávacieho programu sa zaradí predmet Informatika v prírodných vedách a matematike v 3. ročníku (odporúčaný) s rozsahom 2 hodiny týždenne,</a:t>
            </a:r>
          </a:p>
          <a:p>
            <a:pPr lvl="0"/>
            <a:r>
              <a:rPr lang="sk-SK" dirty="0"/>
              <a:t>rozšíri sa výučba informatiky aspoň 6 hodín týždenne, pričom obsah bude doplnený o aspoň 3 predmety z 8 nových informatických predmetov a Internetu vecí a rozšíri sa výučba matematiky o 3 hodiny týždenne</a:t>
            </a:r>
            <a:r>
              <a:rPr lang="sk-SK" dirty="0" smtClean="0"/>
              <a:t>.</a:t>
            </a:r>
          </a:p>
          <a:p>
            <a:pPr lvl="0"/>
            <a:endParaRPr lang="sk-SK" dirty="0"/>
          </a:p>
          <a:p>
            <a:r>
              <a:rPr lang="sk-SK" dirty="0"/>
              <a:t>Modelové návrhy inovovaných </a:t>
            </a:r>
            <a:r>
              <a:rPr lang="sk-SK" dirty="0" err="1"/>
              <a:t>ŠkVP</a:t>
            </a:r>
            <a:r>
              <a:rPr lang="sk-SK" dirty="0"/>
              <a:t> pre ZŠ a SŠ zohľadňujúce zameranie tried a hodinovú dotáciu matematiky, informatiky a prírodovedných predmetov budú experimentálne overené v školskej praxi.</a:t>
            </a:r>
          </a:p>
          <a:p>
            <a:pPr lvl="0"/>
            <a:endParaRPr lang="sk-SK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Koncepcie tried</a:t>
            </a:r>
            <a:endParaRPr lang="sk-SK" sz="36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Predmety</a:t>
            </a:r>
            <a:endParaRPr lang="sk-SK" sz="3600" b="1" dirty="0">
              <a:solidFill>
                <a:srgbClr val="E46C0A"/>
              </a:solidFill>
            </a:endParaRP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19243"/>
              </p:ext>
            </p:extLst>
          </p:nvPr>
        </p:nvGraphicFramePr>
        <p:xfrm>
          <a:off x="640974" y="1463981"/>
          <a:ext cx="7851530" cy="3530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1954">
                  <a:extLst>
                    <a:ext uri="{9D8B030D-6E8A-4147-A177-3AD203B41FA5}">
                      <a16:colId xmlns:a16="http://schemas.microsoft.com/office/drawing/2014/main" val="3172715185"/>
                    </a:ext>
                  </a:extLst>
                </a:gridCol>
                <a:gridCol w="2769576">
                  <a:extLst>
                    <a:ext uri="{9D8B030D-6E8A-4147-A177-3AD203B41FA5}">
                      <a16:colId xmlns:a16="http://schemas.microsoft.com/office/drawing/2014/main" val="3448269969"/>
                    </a:ext>
                  </a:extLst>
                </a:gridCol>
              </a:tblGrid>
              <a:tr h="34658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Predmet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Rozsah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5662381"/>
                  </a:ext>
                </a:extLst>
              </a:tr>
              <a:tr h="367996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Riešenie problémov a programovanie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1787335"/>
                  </a:ext>
                </a:extLst>
              </a:tr>
              <a:tr h="367996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Programovanie mobilných zariadení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3220747"/>
                  </a:ext>
                </a:extLst>
              </a:tr>
              <a:tr h="34658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Počítačové systémy a siete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2364722"/>
                  </a:ext>
                </a:extLst>
              </a:tr>
              <a:tr h="34658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Informačná bezpečnosť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7162638"/>
                  </a:ext>
                </a:extLst>
              </a:tr>
              <a:tr h="34658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Databázy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6939399"/>
                  </a:ext>
                </a:extLst>
              </a:tr>
              <a:tr h="367996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Objektový prístup k riešeniu problémov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3014606"/>
                  </a:ext>
                </a:extLst>
              </a:tr>
              <a:tr h="34658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Tvorba a prezentácia dát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7347379"/>
                  </a:ext>
                </a:extLst>
              </a:tr>
              <a:tr h="34658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Programovanie webových stránok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4557175"/>
                  </a:ext>
                </a:extLst>
              </a:tr>
              <a:tr h="34658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 vecí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086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2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1386</TotalTime>
  <Words>57</Words>
  <Application>Microsoft Office PowerPoint</Application>
  <PresentationFormat>Prezentácia na obrazovke (4:3)</PresentationFormat>
  <Paragraphs>41</Paragraphs>
  <Slides>4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Motív balíka Office</vt:lpstr>
      <vt:lpstr>Koncepcia tried so zameraním na informatiku </vt:lpstr>
      <vt:lpstr>Koncepcie tried</vt:lpstr>
      <vt:lpstr>Koncepcie tried</vt:lpstr>
      <vt:lpstr>Predmety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Jozef Sekerák</cp:lastModifiedBy>
  <cp:revision>106</cp:revision>
  <dcterms:created xsi:type="dcterms:W3CDTF">2017-10-23T08:52:40Z</dcterms:created>
  <dcterms:modified xsi:type="dcterms:W3CDTF">2019-02-14T07:36:43Z</dcterms:modified>
</cp:coreProperties>
</file>