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337" r:id="rId3"/>
    <p:sldId id="340" r:id="rId4"/>
    <p:sldId id="345" r:id="rId5"/>
    <p:sldId id="347" r:id="rId6"/>
    <p:sldId id="348" r:id="rId7"/>
    <p:sldId id="349" r:id="rId8"/>
    <p:sldId id="346" r:id="rId9"/>
    <p:sldId id="350" r:id="rId10"/>
    <p:sldId id="338" r:id="rId11"/>
    <p:sldId id="272" r:id="rId12"/>
    <p:sldId id="274" r:id="rId13"/>
    <p:sldId id="276" r:id="rId14"/>
    <p:sldId id="278" r:id="rId15"/>
    <p:sldId id="284" r:id="rId16"/>
    <p:sldId id="355" r:id="rId17"/>
    <p:sldId id="360" r:id="rId18"/>
    <p:sldId id="356" r:id="rId19"/>
    <p:sldId id="358" r:id="rId20"/>
    <p:sldId id="357" r:id="rId21"/>
    <p:sldId id="359" r:id="rId22"/>
    <p:sldId id="354" r:id="rId23"/>
    <p:sldId id="353" r:id="rId24"/>
    <p:sldId id="352" r:id="rId25"/>
    <p:sldId id="351" r:id="rId2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6C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redný štýl 2 - zvýrazneni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Stredný štýl 1 - zvýrazneni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25E5076-3810-47DD-B79F-674D7AD40C01}" styleName="Tmavý štýl 1 - zvýrazneni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2838BEF-8BB2-4498-84A7-C5851F593DF1}" styleName="Stredný štýl 4 - zvýrazneni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DF18680-E054-41AD-8BC1-D1AEF772440D}" styleName="Stredný štýl 2 - zvýrazneni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Stredný štý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Stredný štýl 2 - zvýrazneni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redný štýl 2 - zvýrazneni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5642" autoAdjust="0"/>
  </p:normalViewPr>
  <p:slideViewPr>
    <p:cSldViewPr snapToGrid="0">
      <p:cViewPr varScale="1">
        <p:scale>
          <a:sx n="110" d="100"/>
          <a:sy n="110" d="100"/>
        </p:scale>
        <p:origin x="154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00" d="100"/>
          <a:sy n="100" d="100"/>
        </p:scale>
        <p:origin x="355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12698A-F111-47DD-A03E-0BD951D5B503}" type="doc">
      <dgm:prSet loTypeId="urn:microsoft.com/office/officeart/2005/8/layout/orgChart1" loCatId="hierarchy" qsTypeId="urn:microsoft.com/office/officeart/2005/8/quickstyle/simple3" qsCatId="simple" csTypeId="urn:microsoft.com/office/officeart/2005/8/colors/accent2_3" csCatId="accent2" phldr="1"/>
      <dgm:spPr/>
      <dgm:t>
        <a:bodyPr/>
        <a:lstStyle/>
        <a:p>
          <a:endParaRPr lang="sk-SK"/>
        </a:p>
      </dgm:t>
    </dgm:pt>
    <dgm:pt modelId="{666A7E03-DA3F-4753-A477-9E2D991053B9}">
      <dgm:prSet phldrT="[Text]" custT="1"/>
      <dgm:spPr>
        <a:solidFill>
          <a:srgbClr val="E46C0A"/>
        </a:solidFill>
      </dgm:spPr>
      <dgm:t>
        <a:bodyPr/>
        <a:lstStyle/>
        <a:p>
          <a:r>
            <a:rPr lang="sk-SK" sz="2800" b="1" dirty="0" smtClean="0">
              <a:solidFill>
                <a:schemeClr val="bg1"/>
              </a:solidFill>
            </a:rPr>
            <a:t>IT Akadémia –projektový tím</a:t>
          </a:r>
          <a:endParaRPr lang="sk-SK" sz="2800" b="1" dirty="0">
            <a:solidFill>
              <a:schemeClr val="bg1"/>
            </a:solidFill>
          </a:endParaRPr>
        </a:p>
      </dgm:t>
    </dgm:pt>
    <dgm:pt modelId="{07219E3E-B582-405A-A570-D9E05B4086C5}" type="parTrans" cxnId="{0A351822-A5D4-4A92-AB1B-AB8BE8E37DB8}">
      <dgm:prSet/>
      <dgm:spPr/>
      <dgm:t>
        <a:bodyPr/>
        <a:lstStyle/>
        <a:p>
          <a:endParaRPr lang="sk-SK"/>
        </a:p>
      </dgm:t>
    </dgm:pt>
    <dgm:pt modelId="{A2D61BB5-7017-4090-9151-E06AD3771F72}" type="sibTrans" cxnId="{0A351822-A5D4-4A92-AB1B-AB8BE8E37DB8}">
      <dgm:prSet/>
      <dgm:spPr/>
      <dgm:t>
        <a:bodyPr/>
        <a:lstStyle/>
        <a:p>
          <a:endParaRPr lang="sk-SK"/>
        </a:p>
      </dgm:t>
    </dgm:pt>
    <dgm:pt modelId="{2017E10A-0774-42C8-93FD-ED7E26CFF042}">
      <dgm:prSet phldrT="[Text]"/>
      <dgm:spPr>
        <a:solidFill>
          <a:srgbClr val="E46C0A"/>
        </a:solidFill>
      </dgm:spPr>
      <dgm:t>
        <a:bodyPr/>
        <a:lstStyle/>
        <a:p>
          <a:r>
            <a:rPr lang="sk-SK" b="1" dirty="0" smtClean="0">
              <a:solidFill>
                <a:schemeClr val="bg1"/>
              </a:solidFill>
            </a:rPr>
            <a:t>Overovateľ metodík</a:t>
          </a:r>
          <a:endParaRPr lang="sk-SK" b="1" dirty="0">
            <a:solidFill>
              <a:schemeClr val="bg1"/>
            </a:solidFill>
          </a:endParaRPr>
        </a:p>
      </dgm:t>
    </dgm:pt>
    <dgm:pt modelId="{1198B389-E9B4-4F33-979F-C55F6A6D2A36}" type="parTrans" cxnId="{004A8433-E6A2-40F6-8331-AE72CEE28046}">
      <dgm:prSet/>
      <dgm:spPr/>
      <dgm:t>
        <a:bodyPr/>
        <a:lstStyle/>
        <a:p>
          <a:endParaRPr lang="sk-SK"/>
        </a:p>
      </dgm:t>
    </dgm:pt>
    <dgm:pt modelId="{969A9AF6-EC97-4AFA-8882-8C93AD37156A}" type="sibTrans" cxnId="{004A8433-E6A2-40F6-8331-AE72CEE28046}">
      <dgm:prSet/>
      <dgm:spPr/>
      <dgm:t>
        <a:bodyPr/>
        <a:lstStyle/>
        <a:p>
          <a:endParaRPr lang="sk-SK"/>
        </a:p>
      </dgm:t>
    </dgm:pt>
    <dgm:pt modelId="{938ACBB6-BE26-47B8-9153-FAE42D2B29E7}">
      <dgm:prSet phldrT="[Text]"/>
      <dgm:spPr>
        <a:solidFill>
          <a:srgbClr val="E46C0A"/>
        </a:solidFill>
      </dgm:spPr>
      <dgm:t>
        <a:bodyPr/>
        <a:lstStyle/>
        <a:p>
          <a:r>
            <a:rPr lang="sk-SK" b="1" dirty="0" smtClean="0">
              <a:solidFill>
                <a:schemeClr val="bg1"/>
              </a:solidFill>
            </a:rPr>
            <a:t>Používateľ metodík</a:t>
          </a:r>
          <a:endParaRPr lang="sk-SK" b="1" dirty="0">
            <a:solidFill>
              <a:schemeClr val="bg1"/>
            </a:solidFill>
          </a:endParaRPr>
        </a:p>
      </dgm:t>
    </dgm:pt>
    <dgm:pt modelId="{0FDF6BD1-716B-411B-9381-09D3A3FF1D7E}" type="parTrans" cxnId="{16922DA6-B987-4751-9585-E62B8397A4FC}">
      <dgm:prSet/>
      <dgm:spPr/>
      <dgm:t>
        <a:bodyPr/>
        <a:lstStyle/>
        <a:p>
          <a:endParaRPr lang="sk-SK"/>
        </a:p>
      </dgm:t>
    </dgm:pt>
    <dgm:pt modelId="{2D211FE2-AF2A-4B28-B3AD-D8075B39B953}" type="sibTrans" cxnId="{16922DA6-B987-4751-9585-E62B8397A4FC}">
      <dgm:prSet/>
      <dgm:spPr/>
      <dgm:t>
        <a:bodyPr/>
        <a:lstStyle/>
        <a:p>
          <a:endParaRPr lang="sk-SK"/>
        </a:p>
      </dgm:t>
    </dgm:pt>
    <dgm:pt modelId="{0393B146-E3DE-4CD6-97EC-2C7C1BC3162F}">
      <dgm:prSet phldrT="[Text]"/>
      <dgm:spPr>
        <a:solidFill>
          <a:srgbClr val="E46C0A"/>
        </a:solidFill>
      </dgm:spPr>
      <dgm:t>
        <a:bodyPr/>
        <a:lstStyle/>
        <a:p>
          <a:r>
            <a:rPr lang="sk-SK" b="1" dirty="0" smtClean="0">
              <a:solidFill>
                <a:schemeClr val="bg1"/>
              </a:solidFill>
            </a:rPr>
            <a:t>Učitelia zapájajúci sa do aktivít projektu </a:t>
          </a:r>
          <a:endParaRPr lang="sk-SK" b="1" dirty="0">
            <a:solidFill>
              <a:schemeClr val="bg1"/>
            </a:solidFill>
          </a:endParaRPr>
        </a:p>
      </dgm:t>
    </dgm:pt>
    <dgm:pt modelId="{CAA901FF-9BD3-48BB-A8DF-60643B6AD55A}" type="parTrans" cxnId="{F25F29C8-71B4-41FD-B489-383C1024EED0}">
      <dgm:prSet/>
      <dgm:spPr/>
      <dgm:t>
        <a:bodyPr/>
        <a:lstStyle/>
        <a:p>
          <a:endParaRPr lang="sk-SK"/>
        </a:p>
      </dgm:t>
    </dgm:pt>
    <dgm:pt modelId="{36B7892F-BFAA-48C4-B4E7-E82E8168AD4F}" type="sibTrans" cxnId="{F25F29C8-71B4-41FD-B489-383C1024EED0}">
      <dgm:prSet/>
      <dgm:spPr/>
      <dgm:t>
        <a:bodyPr/>
        <a:lstStyle/>
        <a:p>
          <a:endParaRPr lang="sk-SK"/>
        </a:p>
      </dgm:t>
    </dgm:pt>
    <dgm:pt modelId="{ED6182E1-C298-420E-BB10-B5406D322AE2}">
      <dgm:prSet phldrT="[Text]" custT="1"/>
      <dgm:spPr>
        <a:solidFill>
          <a:srgbClr val="E46C0A"/>
        </a:solidFill>
      </dgm:spPr>
      <dgm:t>
        <a:bodyPr/>
        <a:lstStyle/>
        <a:p>
          <a:r>
            <a:rPr lang="sk-SK" sz="1800" b="1" dirty="0" smtClean="0">
              <a:solidFill>
                <a:schemeClr val="bg1"/>
              </a:solidFill>
            </a:rPr>
            <a:t>Koordinátor na škole</a:t>
          </a:r>
          <a:endParaRPr lang="sk-SK" sz="1800" b="1" dirty="0">
            <a:solidFill>
              <a:schemeClr val="bg1"/>
            </a:solidFill>
          </a:endParaRPr>
        </a:p>
      </dgm:t>
    </dgm:pt>
    <dgm:pt modelId="{8ADFEA09-2F7C-4230-8C19-0C011958B4BC}" type="parTrans" cxnId="{3E040844-731F-4705-911C-CC1F7BE0E69D}">
      <dgm:prSet/>
      <dgm:spPr/>
      <dgm:t>
        <a:bodyPr/>
        <a:lstStyle/>
        <a:p>
          <a:endParaRPr lang="sk-SK"/>
        </a:p>
      </dgm:t>
    </dgm:pt>
    <dgm:pt modelId="{329335C2-D0C4-4AC5-9772-9C34E12DB337}" type="sibTrans" cxnId="{3E040844-731F-4705-911C-CC1F7BE0E69D}">
      <dgm:prSet/>
      <dgm:spPr/>
      <dgm:t>
        <a:bodyPr/>
        <a:lstStyle/>
        <a:p>
          <a:endParaRPr lang="sk-SK"/>
        </a:p>
      </dgm:t>
    </dgm:pt>
    <dgm:pt modelId="{8425B3BD-A2AE-4A05-A0B1-78BF365544CB}">
      <dgm:prSet phldrT="[Text]"/>
      <dgm:spPr>
        <a:solidFill>
          <a:srgbClr val="E46C0A"/>
        </a:solidFill>
      </dgm:spPr>
      <dgm:t>
        <a:bodyPr/>
        <a:lstStyle/>
        <a:p>
          <a:r>
            <a:rPr lang="sk-SK" b="1" dirty="0" smtClean="0">
              <a:solidFill>
                <a:schemeClr val="bg1"/>
              </a:solidFill>
            </a:rPr>
            <a:t>Konzultant ECDL</a:t>
          </a:r>
          <a:endParaRPr lang="sk-SK" b="1" dirty="0">
            <a:solidFill>
              <a:schemeClr val="bg1"/>
            </a:solidFill>
          </a:endParaRPr>
        </a:p>
      </dgm:t>
    </dgm:pt>
    <dgm:pt modelId="{48018E46-0B53-41F0-8BD0-E94A2709E048}" type="parTrans" cxnId="{01F7303D-6518-4207-8DEB-21EEC9E70000}">
      <dgm:prSet/>
      <dgm:spPr/>
      <dgm:t>
        <a:bodyPr/>
        <a:lstStyle/>
        <a:p>
          <a:endParaRPr lang="sk-SK"/>
        </a:p>
      </dgm:t>
    </dgm:pt>
    <dgm:pt modelId="{B2B3292E-CED9-4619-84F8-EB5263640BF3}" type="sibTrans" cxnId="{01F7303D-6518-4207-8DEB-21EEC9E70000}">
      <dgm:prSet/>
      <dgm:spPr/>
      <dgm:t>
        <a:bodyPr/>
        <a:lstStyle/>
        <a:p>
          <a:endParaRPr lang="sk-SK"/>
        </a:p>
      </dgm:t>
    </dgm:pt>
    <dgm:pt modelId="{4BF5CE95-159C-4534-807D-AE67A6CC4509}">
      <dgm:prSet phldrT="[Text]"/>
      <dgm:spPr>
        <a:solidFill>
          <a:srgbClr val="E46C0A"/>
        </a:solidFill>
      </dgm:spPr>
      <dgm:t>
        <a:bodyPr/>
        <a:lstStyle/>
        <a:p>
          <a:r>
            <a:rPr lang="sk-SK" b="1" dirty="0" smtClean="0">
              <a:solidFill>
                <a:schemeClr val="bg1"/>
              </a:solidFill>
            </a:rPr>
            <a:t>Žiaci zapájajúci sa do aktivít projektu</a:t>
          </a:r>
          <a:endParaRPr lang="sk-SK" b="1" dirty="0">
            <a:solidFill>
              <a:schemeClr val="bg1"/>
            </a:solidFill>
          </a:endParaRPr>
        </a:p>
      </dgm:t>
    </dgm:pt>
    <dgm:pt modelId="{2759155D-9F8A-4068-8072-8C8F4436CCA5}" type="sibTrans" cxnId="{1AC78A04-D897-468D-90D8-43B936EEB074}">
      <dgm:prSet/>
      <dgm:spPr/>
      <dgm:t>
        <a:bodyPr/>
        <a:lstStyle/>
        <a:p>
          <a:endParaRPr lang="sk-SK"/>
        </a:p>
      </dgm:t>
    </dgm:pt>
    <dgm:pt modelId="{39FEAFBB-3992-4CA6-8EE0-5E8DD72B78C9}" type="parTrans" cxnId="{1AC78A04-D897-468D-90D8-43B936EEB074}">
      <dgm:prSet/>
      <dgm:spPr/>
      <dgm:t>
        <a:bodyPr/>
        <a:lstStyle/>
        <a:p>
          <a:endParaRPr lang="sk-SK"/>
        </a:p>
      </dgm:t>
    </dgm:pt>
    <dgm:pt modelId="{D95417F2-0229-4678-A9EF-817DEF5F885D}" type="pres">
      <dgm:prSet presAssocID="{2212698A-F111-47DD-A03E-0BD951D5B50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sk-SK"/>
        </a:p>
      </dgm:t>
    </dgm:pt>
    <dgm:pt modelId="{0880ACD3-726D-4433-AB76-014C7232629C}" type="pres">
      <dgm:prSet presAssocID="{666A7E03-DA3F-4753-A477-9E2D991053B9}" presName="hierRoot1" presStyleCnt="0">
        <dgm:presLayoutVars>
          <dgm:hierBranch val="init"/>
        </dgm:presLayoutVars>
      </dgm:prSet>
      <dgm:spPr/>
    </dgm:pt>
    <dgm:pt modelId="{26CA7708-A79A-4E36-93AC-2E63DF9B36CB}" type="pres">
      <dgm:prSet presAssocID="{666A7E03-DA3F-4753-A477-9E2D991053B9}" presName="rootComposite1" presStyleCnt="0"/>
      <dgm:spPr/>
    </dgm:pt>
    <dgm:pt modelId="{EA4B9BB1-4449-4EFD-91D8-C07FA93C75F3}" type="pres">
      <dgm:prSet presAssocID="{666A7E03-DA3F-4753-A477-9E2D991053B9}" presName="rootText1" presStyleLbl="node0" presStyleIdx="0" presStyleCnt="1" custScaleX="285316" custScaleY="132860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F3149A57-8621-47A7-B74A-997D6B12D94F}" type="pres">
      <dgm:prSet presAssocID="{666A7E03-DA3F-4753-A477-9E2D991053B9}" presName="rootConnector1" presStyleLbl="node1" presStyleIdx="0" presStyleCnt="0"/>
      <dgm:spPr/>
      <dgm:t>
        <a:bodyPr/>
        <a:lstStyle/>
        <a:p>
          <a:endParaRPr lang="sk-SK"/>
        </a:p>
      </dgm:t>
    </dgm:pt>
    <dgm:pt modelId="{666165DF-4C86-4A9F-BB86-75FAEA83988C}" type="pres">
      <dgm:prSet presAssocID="{666A7E03-DA3F-4753-A477-9E2D991053B9}" presName="hierChild2" presStyleCnt="0"/>
      <dgm:spPr/>
    </dgm:pt>
    <dgm:pt modelId="{D7C4FB0E-B1A7-4DA7-A082-2746583260E5}" type="pres">
      <dgm:prSet presAssocID="{8ADFEA09-2F7C-4230-8C19-0C011958B4BC}" presName="Name37" presStyleLbl="parChTrans1D2" presStyleIdx="0" presStyleCnt="1"/>
      <dgm:spPr/>
      <dgm:t>
        <a:bodyPr/>
        <a:lstStyle/>
        <a:p>
          <a:endParaRPr lang="sk-SK"/>
        </a:p>
      </dgm:t>
    </dgm:pt>
    <dgm:pt modelId="{EF3C6B21-09B5-476A-B863-7ADA42B40D5C}" type="pres">
      <dgm:prSet presAssocID="{ED6182E1-C298-420E-BB10-B5406D322AE2}" presName="hierRoot2" presStyleCnt="0">
        <dgm:presLayoutVars>
          <dgm:hierBranch/>
        </dgm:presLayoutVars>
      </dgm:prSet>
      <dgm:spPr/>
    </dgm:pt>
    <dgm:pt modelId="{3F18D80B-8F8C-413B-9924-3FB8EDE88E2B}" type="pres">
      <dgm:prSet presAssocID="{ED6182E1-C298-420E-BB10-B5406D322AE2}" presName="rootComposite" presStyleCnt="0"/>
      <dgm:spPr/>
    </dgm:pt>
    <dgm:pt modelId="{4B89CE02-9704-49B5-A7DD-F0026BDC7A3D}" type="pres">
      <dgm:prSet presAssocID="{ED6182E1-C298-420E-BB10-B5406D322AE2}" presName="rootText" presStyleLbl="node2" presStyleIdx="0" presStyleCnt="1" custScaleX="203479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B83DCE22-CA41-41C8-BD0F-0389D0D9A5D7}" type="pres">
      <dgm:prSet presAssocID="{ED6182E1-C298-420E-BB10-B5406D322AE2}" presName="rootConnector" presStyleLbl="node2" presStyleIdx="0" presStyleCnt="1"/>
      <dgm:spPr/>
      <dgm:t>
        <a:bodyPr/>
        <a:lstStyle/>
        <a:p>
          <a:endParaRPr lang="sk-SK"/>
        </a:p>
      </dgm:t>
    </dgm:pt>
    <dgm:pt modelId="{4EA1CB5A-5F90-4B8D-AD0F-2784904E5B2B}" type="pres">
      <dgm:prSet presAssocID="{ED6182E1-C298-420E-BB10-B5406D322AE2}" presName="hierChild4" presStyleCnt="0"/>
      <dgm:spPr/>
    </dgm:pt>
    <dgm:pt modelId="{703F3A8E-B999-4A60-8E4C-1E8FB45286AE}" type="pres">
      <dgm:prSet presAssocID="{1198B389-E9B4-4F33-979F-C55F6A6D2A36}" presName="Name35" presStyleLbl="parChTrans1D3" presStyleIdx="0" presStyleCnt="5"/>
      <dgm:spPr/>
      <dgm:t>
        <a:bodyPr/>
        <a:lstStyle/>
        <a:p>
          <a:endParaRPr lang="sk-SK"/>
        </a:p>
      </dgm:t>
    </dgm:pt>
    <dgm:pt modelId="{02E9D242-9C13-4E48-99D6-BC0351FC46AD}" type="pres">
      <dgm:prSet presAssocID="{2017E10A-0774-42C8-93FD-ED7E26CFF042}" presName="hierRoot2" presStyleCnt="0">
        <dgm:presLayoutVars>
          <dgm:hierBranch val="init"/>
        </dgm:presLayoutVars>
      </dgm:prSet>
      <dgm:spPr/>
    </dgm:pt>
    <dgm:pt modelId="{F668C19B-BC93-4463-B7DA-9EA68CEF8648}" type="pres">
      <dgm:prSet presAssocID="{2017E10A-0774-42C8-93FD-ED7E26CFF042}" presName="rootComposite" presStyleCnt="0"/>
      <dgm:spPr/>
    </dgm:pt>
    <dgm:pt modelId="{F9ACA7A1-3C18-48A0-8946-A497095C28F3}" type="pres">
      <dgm:prSet presAssocID="{2017E10A-0774-42C8-93FD-ED7E26CFF042}" presName="rootText" presStyleLbl="node3" presStyleIdx="0" presStyleCnt="5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5BC914A2-9611-4204-A480-4F57FE0F6961}" type="pres">
      <dgm:prSet presAssocID="{2017E10A-0774-42C8-93FD-ED7E26CFF042}" presName="rootConnector" presStyleLbl="node3" presStyleIdx="0" presStyleCnt="5"/>
      <dgm:spPr/>
      <dgm:t>
        <a:bodyPr/>
        <a:lstStyle/>
        <a:p>
          <a:endParaRPr lang="sk-SK"/>
        </a:p>
      </dgm:t>
    </dgm:pt>
    <dgm:pt modelId="{AE9E3D67-64AE-40AB-AC7C-A4536D785F2D}" type="pres">
      <dgm:prSet presAssocID="{2017E10A-0774-42C8-93FD-ED7E26CFF042}" presName="hierChild4" presStyleCnt="0"/>
      <dgm:spPr/>
    </dgm:pt>
    <dgm:pt modelId="{29337F2D-480D-411A-A921-38869A99003D}" type="pres">
      <dgm:prSet presAssocID="{2017E10A-0774-42C8-93FD-ED7E26CFF042}" presName="hierChild5" presStyleCnt="0"/>
      <dgm:spPr/>
    </dgm:pt>
    <dgm:pt modelId="{B180EFB9-1FA9-432F-B2D5-93ABEEF4D1D4}" type="pres">
      <dgm:prSet presAssocID="{0FDF6BD1-716B-411B-9381-09D3A3FF1D7E}" presName="Name35" presStyleLbl="parChTrans1D3" presStyleIdx="1" presStyleCnt="5"/>
      <dgm:spPr/>
      <dgm:t>
        <a:bodyPr/>
        <a:lstStyle/>
        <a:p>
          <a:endParaRPr lang="sk-SK"/>
        </a:p>
      </dgm:t>
    </dgm:pt>
    <dgm:pt modelId="{1899134F-9897-4E1E-9E46-82EF3DC85FB1}" type="pres">
      <dgm:prSet presAssocID="{938ACBB6-BE26-47B8-9153-FAE42D2B29E7}" presName="hierRoot2" presStyleCnt="0">
        <dgm:presLayoutVars>
          <dgm:hierBranch val="init"/>
        </dgm:presLayoutVars>
      </dgm:prSet>
      <dgm:spPr/>
    </dgm:pt>
    <dgm:pt modelId="{779B6B65-EC7B-4175-87CE-ED37C182FED5}" type="pres">
      <dgm:prSet presAssocID="{938ACBB6-BE26-47B8-9153-FAE42D2B29E7}" presName="rootComposite" presStyleCnt="0"/>
      <dgm:spPr/>
    </dgm:pt>
    <dgm:pt modelId="{32361EA4-BC27-4474-8EAE-B2663BDC5C0D}" type="pres">
      <dgm:prSet presAssocID="{938ACBB6-BE26-47B8-9153-FAE42D2B29E7}" presName="rootText" presStyleLbl="node3" presStyleIdx="1" presStyleCnt="5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228F30AD-5551-46B7-AE27-4F9694327B01}" type="pres">
      <dgm:prSet presAssocID="{938ACBB6-BE26-47B8-9153-FAE42D2B29E7}" presName="rootConnector" presStyleLbl="node3" presStyleIdx="1" presStyleCnt="5"/>
      <dgm:spPr/>
      <dgm:t>
        <a:bodyPr/>
        <a:lstStyle/>
        <a:p>
          <a:endParaRPr lang="sk-SK"/>
        </a:p>
      </dgm:t>
    </dgm:pt>
    <dgm:pt modelId="{C99466E0-C1F1-497F-BA98-89D929F39239}" type="pres">
      <dgm:prSet presAssocID="{938ACBB6-BE26-47B8-9153-FAE42D2B29E7}" presName="hierChild4" presStyleCnt="0"/>
      <dgm:spPr/>
    </dgm:pt>
    <dgm:pt modelId="{00DF4B7B-9059-4F45-99A4-20B312599C79}" type="pres">
      <dgm:prSet presAssocID="{938ACBB6-BE26-47B8-9153-FAE42D2B29E7}" presName="hierChild5" presStyleCnt="0"/>
      <dgm:spPr/>
    </dgm:pt>
    <dgm:pt modelId="{DBF3C7F7-ACDE-45B0-8D29-87003FD84AE8}" type="pres">
      <dgm:prSet presAssocID="{CAA901FF-9BD3-48BB-A8DF-60643B6AD55A}" presName="Name35" presStyleLbl="parChTrans1D3" presStyleIdx="2" presStyleCnt="5"/>
      <dgm:spPr/>
      <dgm:t>
        <a:bodyPr/>
        <a:lstStyle/>
        <a:p>
          <a:endParaRPr lang="sk-SK"/>
        </a:p>
      </dgm:t>
    </dgm:pt>
    <dgm:pt modelId="{447BB2DE-AE57-470E-873C-732CB6C628BA}" type="pres">
      <dgm:prSet presAssocID="{0393B146-E3DE-4CD6-97EC-2C7C1BC3162F}" presName="hierRoot2" presStyleCnt="0">
        <dgm:presLayoutVars>
          <dgm:hierBranch val="init"/>
        </dgm:presLayoutVars>
      </dgm:prSet>
      <dgm:spPr/>
    </dgm:pt>
    <dgm:pt modelId="{18B9AB91-D7BF-4520-AAF5-B39C77DABE90}" type="pres">
      <dgm:prSet presAssocID="{0393B146-E3DE-4CD6-97EC-2C7C1BC3162F}" presName="rootComposite" presStyleCnt="0"/>
      <dgm:spPr/>
    </dgm:pt>
    <dgm:pt modelId="{4E0D3D90-67DA-4DB1-A1A3-2DCC05E93C81}" type="pres">
      <dgm:prSet presAssocID="{0393B146-E3DE-4CD6-97EC-2C7C1BC3162F}" presName="rootText" presStyleLbl="node3" presStyleIdx="2" presStyleCnt="5" custLinFactX="100000" custLinFactNeighborX="129502" custLinFactNeighborY="-910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358A06F1-FA3D-43DF-A415-63FA792E60E9}" type="pres">
      <dgm:prSet presAssocID="{0393B146-E3DE-4CD6-97EC-2C7C1BC3162F}" presName="rootConnector" presStyleLbl="node3" presStyleIdx="2" presStyleCnt="5"/>
      <dgm:spPr/>
      <dgm:t>
        <a:bodyPr/>
        <a:lstStyle/>
        <a:p>
          <a:endParaRPr lang="sk-SK"/>
        </a:p>
      </dgm:t>
    </dgm:pt>
    <dgm:pt modelId="{4A4F3ED2-0C63-4DB1-896D-89BAD1FA77BA}" type="pres">
      <dgm:prSet presAssocID="{0393B146-E3DE-4CD6-97EC-2C7C1BC3162F}" presName="hierChild4" presStyleCnt="0"/>
      <dgm:spPr/>
    </dgm:pt>
    <dgm:pt modelId="{30D3FC36-C277-4593-B61F-A6D907780BA6}" type="pres">
      <dgm:prSet presAssocID="{0393B146-E3DE-4CD6-97EC-2C7C1BC3162F}" presName="hierChild5" presStyleCnt="0"/>
      <dgm:spPr/>
    </dgm:pt>
    <dgm:pt modelId="{CE750D1A-451D-46A4-9419-4E505101A002}" type="pres">
      <dgm:prSet presAssocID="{39FEAFBB-3992-4CA6-8EE0-5E8DD72B78C9}" presName="Name35" presStyleLbl="parChTrans1D3" presStyleIdx="3" presStyleCnt="5"/>
      <dgm:spPr/>
      <dgm:t>
        <a:bodyPr/>
        <a:lstStyle/>
        <a:p>
          <a:endParaRPr lang="sk-SK"/>
        </a:p>
      </dgm:t>
    </dgm:pt>
    <dgm:pt modelId="{58D2335E-B794-487D-A5CE-166D5D477DC4}" type="pres">
      <dgm:prSet presAssocID="{4BF5CE95-159C-4534-807D-AE67A6CC4509}" presName="hierRoot2" presStyleCnt="0">
        <dgm:presLayoutVars>
          <dgm:hierBranch val="init"/>
        </dgm:presLayoutVars>
      </dgm:prSet>
      <dgm:spPr/>
    </dgm:pt>
    <dgm:pt modelId="{57A1BDEC-86BE-463E-925F-BBECFF90655E}" type="pres">
      <dgm:prSet presAssocID="{4BF5CE95-159C-4534-807D-AE67A6CC4509}" presName="rootComposite" presStyleCnt="0"/>
      <dgm:spPr/>
    </dgm:pt>
    <dgm:pt modelId="{F3518712-07BA-4A61-A6B9-052798ECD23C}" type="pres">
      <dgm:prSet presAssocID="{4BF5CE95-159C-4534-807D-AE67A6CC4509}" presName="rootText" presStyleLbl="node3" presStyleIdx="3" presStyleCnt="5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ED02CE44-09C7-40C9-AA2E-D93B558083C0}" type="pres">
      <dgm:prSet presAssocID="{4BF5CE95-159C-4534-807D-AE67A6CC4509}" presName="rootConnector" presStyleLbl="node3" presStyleIdx="3" presStyleCnt="5"/>
      <dgm:spPr/>
      <dgm:t>
        <a:bodyPr/>
        <a:lstStyle/>
        <a:p>
          <a:endParaRPr lang="sk-SK"/>
        </a:p>
      </dgm:t>
    </dgm:pt>
    <dgm:pt modelId="{9B7685F5-3D54-4C54-99DF-F329E8DEE6F7}" type="pres">
      <dgm:prSet presAssocID="{4BF5CE95-159C-4534-807D-AE67A6CC4509}" presName="hierChild4" presStyleCnt="0"/>
      <dgm:spPr/>
    </dgm:pt>
    <dgm:pt modelId="{09473383-2EFD-4E71-81AD-E5441D1F4923}" type="pres">
      <dgm:prSet presAssocID="{4BF5CE95-159C-4534-807D-AE67A6CC4509}" presName="hierChild5" presStyleCnt="0"/>
      <dgm:spPr/>
    </dgm:pt>
    <dgm:pt modelId="{BE4031A7-E0AD-4D24-95DD-C3386E3482DE}" type="pres">
      <dgm:prSet presAssocID="{48018E46-0B53-41F0-8BD0-E94A2709E048}" presName="Name35" presStyleLbl="parChTrans1D3" presStyleIdx="4" presStyleCnt="5"/>
      <dgm:spPr/>
      <dgm:t>
        <a:bodyPr/>
        <a:lstStyle/>
        <a:p>
          <a:endParaRPr lang="sk-SK"/>
        </a:p>
      </dgm:t>
    </dgm:pt>
    <dgm:pt modelId="{747415A7-C69F-40A2-BA5F-B93C81B7F468}" type="pres">
      <dgm:prSet presAssocID="{8425B3BD-A2AE-4A05-A0B1-78BF365544CB}" presName="hierRoot2" presStyleCnt="0">
        <dgm:presLayoutVars>
          <dgm:hierBranch val="init"/>
        </dgm:presLayoutVars>
      </dgm:prSet>
      <dgm:spPr/>
    </dgm:pt>
    <dgm:pt modelId="{605EE907-E2D7-496F-83A0-0472D546FF40}" type="pres">
      <dgm:prSet presAssocID="{8425B3BD-A2AE-4A05-A0B1-78BF365544CB}" presName="rootComposite" presStyleCnt="0"/>
      <dgm:spPr/>
    </dgm:pt>
    <dgm:pt modelId="{45982128-F954-468D-BDF2-17CB2E9E92DB}" type="pres">
      <dgm:prSet presAssocID="{8425B3BD-A2AE-4A05-A0B1-78BF365544CB}" presName="rootText" presStyleLbl="node3" presStyleIdx="4" presStyleCnt="5" custLinFactX="-100000" custLinFactNeighborX="-142000" custLinFactNeighborY="969">
        <dgm:presLayoutVars>
          <dgm:chPref val="3"/>
        </dgm:presLayoutVars>
      </dgm:prSet>
      <dgm:spPr/>
      <dgm:t>
        <a:bodyPr/>
        <a:lstStyle/>
        <a:p>
          <a:endParaRPr lang="sk-SK"/>
        </a:p>
      </dgm:t>
    </dgm:pt>
    <dgm:pt modelId="{BD958DE8-FC6A-4E2A-8E66-7CA5083C57EB}" type="pres">
      <dgm:prSet presAssocID="{8425B3BD-A2AE-4A05-A0B1-78BF365544CB}" presName="rootConnector" presStyleLbl="node3" presStyleIdx="4" presStyleCnt="5"/>
      <dgm:spPr/>
      <dgm:t>
        <a:bodyPr/>
        <a:lstStyle/>
        <a:p>
          <a:endParaRPr lang="sk-SK"/>
        </a:p>
      </dgm:t>
    </dgm:pt>
    <dgm:pt modelId="{7C7E9745-2410-4F2B-AB8F-A8411BF6A948}" type="pres">
      <dgm:prSet presAssocID="{8425B3BD-A2AE-4A05-A0B1-78BF365544CB}" presName="hierChild4" presStyleCnt="0"/>
      <dgm:spPr/>
    </dgm:pt>
    <dgm:pt modelId="{94D533E5-B598-472D-873D-6D3DF75F8E01}" type="pres">
      <dgm:prSet presAssocID="{8425B3BD-A2AE-4A05-A0B1-78BF365544CB}" presName="hierChild5" presStyleCnt="0"/>
      <dgm:spPr/>
    </dgm:pt>
    <dgm:pt modelId="{A7CCFD29-F013-4C69-A82D-5DCF25493959}" type="pres">
      <dgm:prSet presAssocID="{ED6182E1-C298-420E-BB10-B5406D322AE2}" presName="hierChild5" presStyleCnt="0"/>
      <dgm:spPr/>
    </dgm:pt>
    <dgm:pt modelId="{50706214-D3E6-4F81-880E-B95D503710CA}" type="pres">
      <dgm:prSet presAssocID="{666A7E03-DA3F-4753-A477-9E2D991053B9}" presName="hierChild3" presStyleCnt="0"/>
      <dgm:spPr/>
    </dgm:pt>
  </dgm:ptLst>
  <dgm:cxnLst>
    <dgm:cxn modelId="{068037C1-62B2-40F9-B49C-C9C25E97EE70}" type="presOf" srcId="{2017E10A-0774-42C8-93FD-ED7E26CFF042}" destId="{5BC914A2-9611-4204-A480-4F57FE0F6961}" srcOrd="1" destOrd="0" presId="urn:microsoft.com/office/officeart/2005/8/layout/orgChart1"/>
    <dgm:cxn modelId="{36F08572-3A19-4B15-AED7-9E987534EFA7}" type="presOf" srcId="{8ADFEA09-2F7C-4230-8C19-0C011958B4BC}" destId="{D7C4FB0E-B1A7-4DA7-A082-2746583260E5}" srcOrd="0" destOrd="0" presId="urn:microsoft.com/office/officeart/2005/8/layout/orgChart1"/>
    <dgm:cxn modelId="{2C2BF6A8-431B-4BB3-8A62-709902B974AF}" type="presOf" srcId="{1198B389-E9B4-4F33-979F-C55F6A6D2A36}" destId="{703F3A8E-B999-4A60-8E4C-1E8FB45286AE}" srcOrd="0" destOrd="0" presId="urn:microsoft.com/office/officeart/2005/8/layout/orgChart1"/>
    <dgm:cxn modelId="{C9F82DFA-8687-4FC3-9FB8-E3EBFFF21915}" type="presOf" srcId="{8425B3BD-A2AE-4A05-A0B1-78BF365544CB}" destId="{45982128-F954-468D-BDF2-17CB2E9E92DB}" srcOrd="0" destOrd="0" presId="urn:microsoft.com/office/officeart/2005/8/layout/orgChart1"/>
    <dgm:cxn modelId="{3E040844-731F-4705-911C-CC1F7BE0E69D}" srcId="{666A7E03-DA3F-4753-A477-9E2D991053B9}" destId="{ED6182E1-C298-420E-BB10-B5406D322AE2}" srcOrd="0" destOrd="0" parTransId="{8ADFEA09-2F7C-4230-8C19-0C011958B4BC}" sibTransId="{329335C2-D0C4-4AC5-9772-9C34E12DB337}"/>
    <dgm:cxn modelId="{16922DA6-B987-4751-9585-E62B8397A4FC}" srcId="{ED6182E1-C298-420E-BB10-B5406D322AE2}" destId="{938ACBB6-BE26-47B8-9153-FAE42D2B29E7}" srcOrd="1" destOrd="0" parTransId="{0FDF6BD1-716B-411B-9381-09D3A3FF1D7E}" sibTransId="{2D211FE2-AF2A-4B28-B3AD-D8075B39B953}"/>
    <dgm:cxn modelId="{611A9947-A06D-44FF-A2C8-64AC358CDCB3}" type="presOf" srcId="{39FEAFBB-3992-4CA6-8EE0-5E8DD72B78C9}" destId="{CE750D1A-451D-46A4-9419-4E505101A002}" srcOrd="0" destOrd="0" presId="urn:microsoft.com/office/officeart/2005/8/layout/orgChart1"/>
    <dgm:cxn modelId="{004A8433-E6A2-40F6-8331-AE72CEE28046}" srcId="{ED6182E1-C298-420E-BB10-B5406D322AE2}" destId="{2017E10A-0774-42C8-93FD-ED7E26CFF042}" srcOrd="0" destOrd="0" parTransId="{1198B389-E9B4-4F33-979F-C55F6A6D2A36}" sibTransId="{969A9AF6-EC97-4AFA-8882-8C93AD37156A}"/>
    <dgm:cxn modelId="{435EFBA4-FBAF-477D-B051-11360585D820}" type="presOf" srcId="{4BF5CE95-159C-4534-807D-AE67A6CC4509}" destId="{F3518712-07BA-4A61-A6B9-052798ECD23C}" srcOrd="0" destOrd="0" presId="urn:microsoft.com/office/officeart/2005/8/layout/orgChart1"/>
    <dgm:cxn modelId="{36A17DC4-2B83-42AB-9E4A-FE333FD4C528}" type="presOf" srcId="{4BF5CE95-159C-4534-807D-AE67A6CC4509}" destId="{ED02CE44-09C7-40C9-AA2E-D93B558083C0}" srcOrd="1" destOrd="0" presId="urn:microsoft.com/office/officeart/2005/8/layout/orgChart1"/>
    <dgm:cxn modelId="{CD9D2E58-8756-45B6-B61F-AB1CA32C5644}" type="presOf" srcId="{938ACBB6-BE26-47B8-9153-FAE42D2B29E7}" destId="{228F30AD-5551-46B7-AE27-4F9694327B01}" srcOrd="1" destOrd="0" presId="urn:microsoft.com/office/officeart/2005/8/layout/orgChart1"/>
    <dgm:cxn modelId="{98CF303C-AC70-4BCA-988C-E73D082D140B}" type="presOf" srcId="{938ACBB6-BE26-47B8-9153-FAE42D2B29E7}" destId="{32361EA4-BC27-4474-8EAE-B2663BDC5C0D}" srcOrd="0" destOrd="0" presId="urn:microsoft.com/office/officeart/2005/8/layout/orgChart1"/>
    <dgm:cxn modelId="{41BAE8F8-5979-4B4B-8D46-DEDC71D700AA}" type="presOf" srcId="{0393B146-E3DE-4CD6-97EC-2C7C1BC3162F}" destId="{358A06F1-FA3D-43DF-A415-63FA792E60E9}" srcOrd="1" destOrd="0" presId="urn:microsoft.com/office/officeart/2005/8/layout/orgChart1"/>
    <dgm:cxn modelId="{B7E66DB7-E190-4B83-9560-BD9E71DA8A70}" type="presOf" srcId="{ED6182E1-C298-420E-BB10-B5406D322AE2}" destId="{B83DCE22-CA41-41C8-BD0F-0389D0D9A5D7}" srcOrd="1" destOrd="0" presId="urn:microsoft.com/office/officeart/2005/8/layout/orgChart1"/>
    <dgm:cxn modelId="{046D6D13-537C-4A9E-8E3A-2BF3042C87C8}" type="presOf" srcId="{2212698A-F111-47DD-A03E-0BD951D5B503}" destId="{D95417F2-0229-4678-A9EF-817DEF5F885D}" srcOrd="0" destOrd="0" presId="urn:microsoft.com/office/officeart/2005/8/layout/orgChart1"/>
    <dgm:cxn modelId="{DC4436C9-6688-4BE1-8713-93A75C12792C}" type="presOf" srcId="{CAA901FF-9BD3-48BB-A8DF-60643B6AD55A}" destId="{DBF3C7F7-ACDE-45B0-8D29-87003FD84AE8}" srcOrd="0" destOrd="0" presId="urn:microsoft.com/office/officeart/2005/8/layout/orgChart1"/>
    <dgm:cxn modelId="{D5772404-3494-45F5-ADC6-F8FC7A8A52EE}" type="presOf" srcId="{ED6182E1-C298-420E-BB10-B5406D322AE2}" destId="{4B89CE02-9704-49B5-A7DD-F0026BDC7A3D}" srcOrd="0" destOrd="0" presId="urn:microsoft.com/office/officeart/2005/8/layout/orgChart1"/>
    <dgm:cxn modelId="{1AC78A04-D897-468D-90D8-43B936EEB074}" srcId="{ED6182E1-C298-420E-BB10-B5406D322AE2}" destId="{4BF5CE95-159C-4534-807D-AE67A6CC4509}" srcOrd="3" destOrd="0" parTransId="{39FEAFBB-3992-4CA6-8EE0-5E8DD72B78C9}" sibTransId="{2759155D-9F8A-4068-8072-8C8F4436CCA5}"/>
    <dgm:cxn modelId="{0A351822-A5D4-4A92-AB1B-AB8BE8E37DB8}" srcId="{2212698A-F111-47DD-A03E-0BD951D5B503}" destId="{666A7E03-DA3F-4753-A477-9E2D991053B9}" srcOrd="0" destOrd="0" parTransId="{07219E3E-B582-405A-A570-D9E05B4086C5}" sibTransId="{A2D61BB5-7017-4090-9151-E06AD3771F72}"/>
    <dgm:cxn modelId="{F25F29C8-71B4-41FD-B489-383C1024EED0}" srcId="{ED6182E1-C298-420E-BB10-B5406D322AE2}" destId="{0393B146-E3DE-4CD6-97EC-2C7C1BC3162F}" srcOrd="2" destOrd="0" parTransId="{CAA901FF-9BD3-48BB-A8DF-60643B6AD55A}" sibTransId="{36B7892F-BFAA-48C4-B4E7-E82E8168AD4F}"/>
    <dgm:cxn modelId="{893D73B0-2D87-4C3F-BFC0-F7187C309423}" type="presOf" srcId="{8425B3BD-A2AE-4A05-A0B1-78BF365544CB}" destId="{BD958DE8-FC6A-4E2A-8E66-7CA5083C57EB}" srcOrd="1" destOrd="0" presId="urn:microsoft.com/office/officeart/2005/8/layout/orgChart1"/>
    <dgm:cxn modelId="{BB263256-4291-4367-A637-D8820248E93A}" type="presOf" srcId="{0FDF6BD1-716B-411B-9381-09D3A3FF1D7E}" destId="{B180EFB9-1FA9-432F-B2D5-93ABEEF4D1D4}" srcOrd="0" destOrd="0" presId="urn:microsoft.com/office/officeart/2005/8/layout/orgChart1"/>
    <dgm:cxn modelId="{2F0D95B3-56A5-4F45-9B72-7F35C805BCE7}" type="presOf" srcId="{48018E46-0B53-41F0-8BD0-E94A2709E048}" destId="{BE4031A7-E0AD-4D24-95DD-C3386E3482DE}" srcOrd="0" destOrd="0" presId="urn:microsoft.com/office/officeart/2005/8/layout/orgChart1"/>
    <dgm:cxn modelId="{DA03FCBF-6177-4065-BBB9-CD63C6CC5B8F}" type="presOf" srcId="{0393B146-E3DE-4CD6-97EC-2C7C1BC3162F}" destId="{4E0D3D90-67DA-4DB1-A1A3-2DCC05E93C81}" srcOrd="0" destOrd="0" presId="urn:microsoft.com/office/officeart/2005/8/layout/orgChart1"/>
    <dgm:cxn modelId="{01F7303D-6518-4207-8DEB-21EEC9E70000}" srcId="{ED6182E1-C298-420E-BB10-B5406D322AE2}" destId="{8425B3BD-A2AE-4A05-A0B1-78BF365544CB}" srcOrd="4" destOrd="0" parTransId="{48018E46-0B53-41F0-8BD0-E94A2709E048}" sibTransId="{B2B3292E-CED9-4619-84F8-EB5263640BF3}"/>
    <dgm:cxn modelId="{946C8376-C996-4CEE-8F8F-0ABE56C59F7F}" type="presOf" srcId="{666A7E03-DA3F-4753-A477-9E2D991053B9}" destId="{F3149A57-8621-47A7-B74A-997D6B12D94F}" srcOrd="1" destOrd="0" presId="urn:microsoft.com/office/officeart/2005/8/layout/orgChart1"/>
    <dgm:cxn modelId="{0364B99D-4A5C-48D7-9294-EBC588667C06}" type="presOf" srcId="{666A7E03-DA3F-4753-A477-9E2D991053B9}" destId="{EA4B9BB1-4449-4EFD-91D8-C07FA93C75F3}" srcOrd="0" destOrd="0" presId="urn:microsoft.com/office/officeart/2005/8/layout/orgChart1"/>
    <dgm:cxn modelId="{AC5AC1B6-AE21-4E9A-972D-9835051EF373}" type="presOf" srcId="{2017E10A-0774-42C8-93FD-ED7E26CFF042}" destId="{F9ACA7A1-3C18-48A0-8946-A497095C28F3}" srcOrd="0" destOrd="0" presId="urn:microsoft.com/office/officeart/2005/8/layout/orgChart1"/>
    <dgm:cxn modelId="{A0A7060F-A2FD-49B5-83D1-A18977162C42}" type="presParOf" srcId="{D95417F2-0229-4678-A9EF-817DEF5F885D}" destId="{0880ACD3-726D-4433-AB76-014C7232629C}" srcOrd="0" destOrd="0" presId="urn:microsoft.com/office/officeart/2005/8/layout/orgChart1"/>
    <dgm:cxn modelId="{02B6FEAA-5E44-46BA-8B6B-282FA271EACA}" type="presParOf" srcId="{0880ACD3-726D-4433-AB76-014C7232629C}" destId="{26CA7708-A79A-4E36-93AC-2E63DF9B36CB}" srcOrd="0" destOrd="0" presId="urn:microsoft.com/office/officeart/2005/8/layout/orgChart1"/>
    <dgm:cxn modelId="{5A748086-5F3E-4A3E-A20C-FAC3A3FC030C}" type="presParOf" srcId="{26CA7708-A79A-4E36-93AC-2E63DF9B36CB}" destId="{EA4B9BB1-4449-4EFD-91D8-C07FA93C75F3}" srcOrd="0" destOrd="0" presId="urn:microsoft.com/office/officeart/2005/8/layout/orgChart1"/>
    <dgm:cxn modelId="{9B1F2773-3AF2-4D70-9E96-D79284D4838F}" type="presParOf" srcId="{26CA7708-A79A-4E36-93AC-2E63DF9B36CB}" destId="{F3149A57-8621-47A7-B74A-997D6B12D94F}" srcOrd="1" destOrd="0" presId="urn:microsoft.com/office/officeart/2005/8/layout/orgChart1"/>
    <dgm:cxn modelId="{8B409634-2ADD-4DC9-AEBF-67777A7A9F7C}" type="presParOf" srcId="{0880ACD3-726D-4433-AB76-014C7232629C}" destId="{666165DF-4C86-4A9F-BB86-75FAEA83988C}" srcOrd="1" destOrd="0" presId="urn:microsoft.com/office/officeart/2005/8/layout/orgChart1"/>
    <dgm:cxn modelId="{B198DF00-A7F8-433E-8B40-9D327C839AB5}" type="presParOf" srcId="{666165DF-4C86-4A9F-BB86-75FAEA83988C}" destId="{D7C4FB0E-B1A7-4DA7-A082-2746583260E5}" srcOrd="0" destOrd="0" presId="urn:microsoft.com/office/officeart/2005/8/layout/orgChart1"/>
    <dgm:cxn modelId="{17C66EA2-64F4-4351-87F4-A61488027871}" type="presParOf" srcId="{666165DF-4C86-4A9F-BB86-75FAEA83988C}" destId="{EF3C6B21-09B5-476A-B863-7ADA42B40D5C}" srcOrd="1" destOrd="0" presId="urn:microsoft.com/office/officeart/2005/8/layout/orgChart1"/>
    <dgm:cxn modelId="{A598E3F8-8263-49B8-8D67-56F85718E8C4}" type="presParOf" srcId="{EF3C6B21-09B5-476A-B863-7ADA42B40D5C}" destId="{3F18D80B-8F8C-413B-9924-3FB8EDE88E2B}" srcOrd="0" destOrd="0" presId="urn:microsoft.com/office/officeart/2005/8/layout/orgChart1"/>
    <dgm:cxn modelId="{25C32916-E69E-460A-A5B0-249253CEC98E}" type="presParOf" srcId="{3F18D80B-8F8C-413B-9924-3FB8EDE88E2B}" destId="{4B89CE02-9704-49B5-A7DD-F0026BDC7A3D}" srcOrd="0" destOrd="0" presId="urn:microsoft.com/office/officeart/2005/8/layout/orgChart1"/>
    <dgm:cxn modelId="{B73F8267-ADA6-411E-8641-EA7FBE0D828F}" type="presParOf" srcId="{3F18D80B-8F8C-413B-9924-3FB8EDE88E2B}" destId="{B83DCE22-CA41-41C8-BD0F-0389D0D9A5D7}" srcOrd="1" destOrd="0" presId="urn:microsoft.com/office/officeart/2005/8/layout/orgChart1"/>
    <dgm:cxn modelId="{C5B3483A-D307-4108-B6CA-3C066FEABA8A}" type="presParOf" srcId="{EF3C6B21-09B5-476A-B863-7ADA42B40D5C}" destId="{4EA1CB5A-5F90-4B8D-AD0F-2784904E5B2B}" srcOrd="1" destOrd="0" presId="urn:microsoft.com/office/officeart/2005/8/layout/orgChart1"/>
    <dgm:cxn modelId="{E5CD813B-927A-49AD-8F64-646F1E12495B}" type="presParOf" srcId="{4EA1CB5A-5F90-4B8D-AD0F-2784904E5B2B}" destId="{703F3A8E-B999-4A60-8E4C-1E8FB45286AE}" srcOrd="0" destOrd="0" presId="urn:microsoft.com/office/officeart/2005/8/layout/orgChart1"/>
    <dgm:cxn modelId="{007BB065-541E-4FA6-A719-6C769DDB6C10}" type="presParOf" srcId="{4EA1CB5A-5F90-4B8D-AD0F-2784904E5B2B}" destId="{02E9D242-9C13-4E48-99D6-BC0351FC46AD}" srcOrd="1" destOrd="0" presId="urn:microsoft.com/office/officeart/2005/8/layout/orgChart1"/>
    <dgm:cxn modelId="{B1DD2602-9494-4DD0-AFC6-DC0DCA4975AD}" type="presParOf" srcId="{02E9D242-9C13-4E48-99D6-BC0351FC46AD}" destId="{F668C19B-BC93-4463-B7DA-9EA68CEF8648}" srcOrd="0" destOrd="0" presId="urn:microsoft.com/office/officeart/2005/8/layout/orgChart1"/>
    <dgm:cxn modelId="{6BB53AEC-E1E5-4C8A-A134-EA74842478AF}" type="presParOf" srcId="{F668C19B-BC93-4463-B7DA-9EA68CEF8648}" destId="{F9ACA7A1-3C18-48A0-8946-A497095C28F3}" srcOrd="0" destOrd="0" presId="urn:microsoft.com/office/officeart/2005/8/layout/orgChart1"/>
    <dgm:cxn modelId="{EF8FA53C-5ABA-4B4B-B935-57BD006B08C4}" type="presParOf" srcId="{F668C19B-BC93-4463-B7DA-9EA68CEF8648}" destId="{5BC914A2-9611-4204-A480-4F57FE0F6961}" srcOrd="1" destOrd="0" presId="urn:microsoft.com/office/officeart/2005/8/layout/orgChart1"/>
    <dgm:cxn modelId="{6F36CB50-E036-4CB5-805C-58836D526641}" type="presParOf" srcId="{02E9D242-9C13-4E48-99D6-BC0351FC46AD}" destId="{AE9E3D67-64AE-40AB-AC7C-A4536D785F2D}" srcOrd="1" destOrd="0" presId="urn:microsoft.com/office/officeart/2005/8/layout/orgChart1"/>
    <dgm:cxn modelId="{310DFA6A-9A88-45F9-A57D-743B7CB4BDCA}" type="presParOf" srcId="{02E9D242-9C13-4E48-99D6-BC0351FC46AD}" destId="{29337F2D-480D-411A-A921-38869A99003D}" srcOrd="2" destOrd="0" presId="urn:microsoft.com/office/officeart/2005/8/layout/orgChart1"/>
    <dgm:cxn modelId="{E8423DBA-962A-4D36-A4BA-B8E523C7F4C0}" type="presParOf" srcId="{4EA1CB5A-5F90-4B8D-AD0F-2784904E5B2B}" destId="{B180EFB9-1FA9-432F-B2D5-93ABEEF4D1D4}" srcOrd="2" destOrd="0" presId="urn:microsoft.com/office/officeart/2005/8/layout/orgChart1"/>
    <dgm:cxn modelId="{CF947C17-9D4A-4E26-AAB0-0092A9E0018A}" type="presParOf" srcId="{4EA1CB5A-5F90-4B8D-AD0F-2784904E5B2B}" destId="{1899134F-9897-4E1E-9E46-82EF3DC85FB1}" srcOrd="3" destOrd="0" presId="urn:microsoft.com/office/officeart/2005/8/layout/orgChart1"/>
    <dgm:cxn modelId="{C209F028-E894-4F67-A24E-C946C46C2B6F}" type="presParOf" srcId="{1899134F-9897-4E1E-9E46-82EF3DC85FB1}" destId="{779B6B65-EC7B-4175-87CE-ED37C182FED5}" srcOrd="0" destOrd="0" presId="urn:microsoft.com/office/officeart/2005/8/layout/orgChart1"/>
    <dgm:cxn modelId="{7854104C-660B-4198-A1D3-766AE34ABA1C}" type="presParOf" srcId="{779B6B65-EC7B-4175-87CE-ED37C182FED5}" destId="{32361EA4-BC27-4474-8EAE-B2663BDC5C0D}" srcOrd="0" destOrd="0" presId="urn:microsoft.com/office/officeart/2005/8/layout/orgChart1"/>
    <dgm:cxn modelId="{2967247E-FA18-4991-B090-B345C0E3B1AD}" type="presParOf" srcId="{779B6B65-EC7B-4175-87CE-ED37C182FED5}" destId="{228F30AD-5551-46B7-AE27-4F9694327B01}" srcOrd="1" destOrd="0" presId="urn:microsoft.com/office/officeart/2005/8/layout/orgChart1"/>
    <dgm:cxn modelId="{1D5E63A6-E065-454D-A12F-CDE89B989AD3}" type="presParOf" srcId="{1899134F-9897-4E1E-9E46-82EF3DC85FB1}" destId="{C99466E0-C1F1-497F-BA98-89D929F39239}" srcOrd="1" destOrd="0" presId="urn:microsoft.com/office/officeart/2005/8/layout/orgChart1"/>
    <dgm:cxn modelId="{4699043E-990D-4FB6-92D8-6F9501C281A2}" type="presParOf" srcId="{1899134F-9897-4E1E-9E46-82EF3DC85FB1}" destId="{00DF4B7B-9059-4F45-99A4-20B312599C79}" srcOrd="2" destOrd="0" presId="urn:microsoft.com/office/officeart/2005/8/layout/orgChart1"/>
    <dgm:cxn modelId="{01219A3F-D7D1-4754-B0DF-C66BDA7C6FC9}" type="presParOf" srcId="{4EA1CB5A-5F90-4B8D-AD0F-2784904E5B2B}" destId="{DBF3C7F7-ACDE-45B0-8D29-87003FD84AE8}" srcOrd="4" destOrd="0" presId="urn:microsoft.com/office/officeart/2005/8/layout/orgChart1"/>
    <dgm:cxn modelId="{CF9A29CD-A1E5-4621-87F3-E77B16127B58}" type="presParOf" srcId="{4EA1CB5A-5F90-4B8D-AD0F-2784904E5B2B}" destId="{447BB2DE-AE57-470E-873C-732CB6C628BA}" srcOrd="5" destOrd="0" presId="urn:microsoft.com/office/officeart/2005/8/layout/orgChart1"/>
    <dgm:cxn modelId="{147531A7-C5A3-4B83-B567-6A6D27E2F987}" type="presParOf" srcId="{447BB2DE-AE57-470E-873C-732CB6C628BA}" destId="{18B9AB91-D7BF-4520-AAF5-B39C77DABE90}" srcOrd="0" destOrd="0" presId="urn:microsoft.com/office/officeart/2005/8/layout/orgChart1"/>
    <dgm:cxn modelId="{6BD2EBFB-EE59-417A-8845-C5ADECFC6960}" type="presParOf" srcId="{18B9AB91-D7BF-4520-AAF5-B39C77DABE90}" destId="{4E0D3D90-67DA-4DB1-A1A3-2DCC05E93C81}" srcOrd="0" destOrd="0" presId="urn:microsoft.com/office/officeart/2005/8/layout/orgChart1"/>
    <dgm:cxn modelId="{1D8EF73E-40BD-461B-96A4-68167A2B07E7}" type="presParOf" srcId="{18B9AB91-D7BF-4520-AAF5-B39C77DABE90}" destId="{358A06F1-FA3D-43DF-A415-63FA792E60E9}" srcOrd="1" destOrd="0" presId="urn:microsoft.com/office/officeart/2005/8/layout/orgChart1"/>
    <dgm:cxn modelId="{64624984-E8E6-4C16-8238-B72003358E4D}" type="presParOf" srcId="{447BB2DE-AE57-470E-873C-732CB6C628BA}" destId="{4A4F3ED2-0C63-4DB1-896D-89BAD1FA77BA}" srcOrd="1" destOrd="0" presId="urn:microsoft.com/office/officeart/2005/8/layout/orgChart1"/>
    <dgm:cxn modelId="{5491BABE-D72F-42F4-8772-7A87E2CF1E4D}" type="presParOf" srcId="{447BB2DE-AE57-470E-873C-732CB6C628BA}" destId="{30D3FC36-C277-4593-B61F-A6D907780BA6}" srcOrd="2" destOrd="0" presId="urn:microsoft.com/office/officeart/2005/8/layout/orgChart1"/>
    <dgm:cxn modelId="{28AE561C-182A-457C-A3E6-97C2C87AC00F}" type="presParOf" srcId="{4EA1CB5A-5F90-4B8D-AD0F-2784904E5B2B}" destId="{CE750D1A-451D-46A4-9419-4E505101A002}" srcOrd="6" destOrd="0" presId="urn:microsoft.com/office/officeart/2005/8/layout/orgChart1"/>
    <dgm:cxn modelId="{B0647724-356C-4CA7-B2AA-68ACA8EB8944}" type="presParOf" srcId="{4EA1CB5A-5F90-4B8D-AD0F-2784904E5B2B}" destId="{58D2335E-B794-487D-A5CE-166D5D477DC4}" srcOrd="7" destOrd="0" presId="urn:microsoft.com/office/officeart/2005/8/layout/orgChart1"/>
    <dgm:cxn modelId="{AD4EBAFD-5CA1-4F7A-AF56-E41E5511D7C7}" type="presParOf" srcId="{58D2335E-B794-487D-A5CE-166D5D477DC4}" destId="{57A1BDEC-86BE-463E-925F-BBECFF90655E}" srcOrd="0" destOrd="0" presId="urn:microsoft.com/office/officeart/2005/8/layout/orgChart1"/>
    <dgm:cxn modelId="{B0EB7FF5-7812-451F-B94F-8184D4072C59}" type="presParOf" srcId="{57A1BDEC-86BE-463E-925F-BBECFF90655E}" destId="{F3518712-07BA-4A61-A6B9-052798ECD23C}" srcOrd="0" destOrd="0" presId="urn:microsoft.com/office/officeart/2005/8/layout/orgChart1"/>
    <dgm:cxn modelId="{8D155A85-F902-42CE-B88B-90E592BD7A88}" type="presParOf" srcId="{57A1BDEC-86BE-463E-925F-BBECFF90655E}" destId="{ED02CE44-09C7-40C9-AA2E-D93B558083C0}" srcOrd="1" destOrd="0" presId="urn:microsoft.com/office/officeart/2005/8/layout/orgChart1"/>
    <dgm:cxn modelId="{E7045DEF-B0C5-4B18-AC7D-463402710A8D}" type="presParOf" srcId="{58D2335E-B794-487D-A5CE-166D5D477DC4}" destId="{9B7685F5-3D54-4C54-99DF-F329E8DEE6F7}" srcOrd="1" destOrd="0" presId="urn:microsoft.com/office/officeart/2005/8/layout/orgChart1"/>
    <dgm:cxn modelId="{019993C8-0485-4A7F-BF41-277543554EEF}" type="presParOf" srcId="{58D2335E-B794-487D-A5CE-166D5D477DC4}" destId="{09473383-2EFD-4E71-81AD-E5441D1F4923}" srcOrd="2" destOrd="0" presId="urn:microsoft.com/office/officeart/2005/8/layout/orgChart1"/>
    <dgm:cxn modelId="{64445663-1D1C-4C45-9766-C87D5B839CE8}" type="presParOf" srcId="{4EA1CB5A-5F90-4B8D-AD0F-2784904E5B2B}" destId="{BE4031A7-E0AD-4D24-95DD-C3386E3482DE}" srcOrd="8" destOrd="0" presId="urn:microsoft.com/office/officeart/2005/8/layout/orgChart1"/>
    <dgm:cxn modelId="{F7BC26A9-163E-4749-96D3-009581F3F910}" type="presParOf" srcId="{4EA1CB5A-5F90-4B8D-AD0F-2784904E5B2B}" destId="{747415A7-C69F-40A2-BA5F-B93C81B7F468}" srcOrd="9" destOrd="0" presId="urn:microsoft.com/office/officeart/2005/8/layout/orgChart1"/>
    <dgm:cxn modelId="{0631D3F6-EE37-45FF-8240-5002B67242B8}" type="presParOf" srcId="{747415A7-C69F-40A2-BA5F-B93C81B7F468}" destId="{605EE907-E2D7-496F-83A0-0472D546FF40}" srcOrd="0" destOrd="0" presId="urn:microsoft.com/office/officeart/2005/8/layout/orgChart1"/>
    <dgm:cxn modelId="{A10E11B0-CFFA-43AE-BB17-219D23B9F3E4}" type="presParOf" srcId="{605EE907-E2D7-496F-83A0-0472D546FF40}" destId="{45982128-F954-468D-BDF2-17CB2E9E92DB}" srcOrd="0" destOrd="0" presId="urn:microsoft.com/office/officeart/2005/8/layout/orgChart1"/>
    <dgm:cxn modelId="{0CF35016-E8C2-4224-8F59-E906AF597B9B}" type="presParOf" srcId="{605EE907-E2D7-496F-83A0-0472D546FF40}" destId="{BD958DE8-FC6A-4E2A-8E66-7CA5083C57EB}" srcOrd="1" destOrd="0" presId="urn:microsoft.com/office/officeart/2005/8/layout/orgChart1"/>
    <dgm:cxn modelId="{7F773CCB-D388-4E36-BB4F-066E55E0DF9B}" type="presParOf" srcId="{747415A7-C69F-40A2-BA5F-B93C81B7F468}" destId="{7C7E9745-2410-4F2B-AB8F-A8411BF6A948}" srcOrd="1" destOrd="0" presId="urn:microsoft.com/office/officeart/2005/8/layout/orgChart1"/>
    <dgm:cxn modelId="{2CC5F95A-1004-47CF-AF62-46EA5FDBAE1F}" type="presParOf" srcId="{747415A7-C69F-40A2-BA5F-B93C81B7F468}" destId="{94D533E5-B598-472D-873D-6D3DF75F8E01}" srcOrd="2" destOrd="0" presId="urn:microsoft.com/office/officeart/2005/8/layout/orgChart1"/>
    <dgm:cxn modelId="{D1128C70-0525-4818-A99D-78F3510D5D8F}" type="presParOf" srcId="{EF3C6B21-09B5-476A-B863-7ADA42B40D5C}" destId="{A7CCFD29-F013-4C69-A82D-5DCF25493959}" srcOrd="2" destOrd="0" presId="urn:microsoft.com/office/officeart/2005/8/layout/orgChart1"/>
    <dgm:cxn modelId="{B9C9B96A-7B95-4A97-B58D-ABC66E4E800F}" type="presParOf" srcId="{0880ACD3-726D-4433-AB76-014C7232629C}" destId="{50706214-D3E6-4F81-880E-B95D503710C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4031A7-E0AD-4D24-95DD-C3386E3482DE}">
      <dsp:nvSpPr>
        <dsp:cNvPr id="0" name=""/>
        <dsp:cNvSpPr/>
      </dsp:nvSpPr>
      <dsp:spPr>
        <a:xfrm>
          <a:off x="4132690" y="2507213"/>
          <a:ext cx="91440" cy="3073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7382"/>
              </a:lnTo>
            </a:path>
          </a:pathLst>
        </a:custGeom>
        <a:noFill/>
        <a:ln w="12700" cap="flat" cmpd="sng" algn="ctr">
          <a:solidFill>
            <a:schemeClr val="accent2">
              <a:tint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750D1A-451D-46A4-9419-4E505101A002}">
      <dsp:nvSpPr>
        <dsp:cNvPr id="0" name=""/>
        <dsp:cNvSpPr/>
      </dsp:nvSpPr>
      <dsp:spPr>
        <a:xfrm>
          <a:off x="4178410" y="2507213"/>
          <a:ext cx="1731168" cy="3004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0225"/>
              </a:lnTo>
              <a:lnTo>
                <a:pt x="1731168" y="150225"/>
              </a:lnTo>
              <a:lnTo>
                <a:pt x="1731168" y="300450"/>
              </a:lnTo>
            </a:path>
          </a:pathLst>
        </a:custGeom>
        <a:noFill/>
        <a:ln w="12700" cap="flat" cmpd="sng" algn="ctr">
          <a:solidFill>
            <a:schemeClr val="accent2">
              <a:tint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F3C7F7-ACDE-45B0-8D29-87003FD84AE8}">
      <dsp:nvSpPr>
        <dsp:cNvPr id="0" name=""/>
        <dsp:cNvSpPr/>
      </dsp:nvSpPr>
      <dsp:spPr>
        <a:xfrm>
          <a:off x="4178410" y="2507213"/>
          <a:ext cx="3283526" cy="2939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3715"/>
              </a:lnTo>
              <a:lnTo>
                <a:pt x="3283526" y="143715"/>
              </a:lnTo>
              <a:lnTo>
                <a:pt x="3283526" y="293941"/>
              </a:lnTo>
            </a:path>
          </a:pathLst>
        </a:custGeom>
        <a:noFill/>
        <a:ln w="12700" cap="flat" cmpd="sng" algn="ctr">
          <a:solidFill>
            <a:schemeClr val="accent2">
              <a:tint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80EFB9-1FA9-432F-B2D5-93ABEEF4D1D4}">
      <dsp:nvSpPr>
        <dsp:cNvPr id="0" name=""/>
        <dsp:cNvSpPr/>
      </dsp:nvSpPr>
      <dsp:spPr>
        <a:xfrm>
          <a:off x="2447242" y="2507213"/>
          <a:ext cx="1731168" cy="300450"/>
        </a:xfrm>
        <a:custGeom>
          <a:avLst/>
          <a:gdLst/>
          <a:ahLst/>
          <a:cxnLst/>
          <a:rect l="0" t="0" r="0" b="0"/>
          <a:pathLst>
            <a:path>
              <a:moveTo>
                <a:pt x="1731168" y="0"/>
              </a:moveTo>
              <a:lnTo>
                <a:pt x="1731168" y="150225"/>
              </a:lnTo>
              <a:lnTo>
                <a:pt x="0" y="150225"/>
              </a:lnTo>
              <a:lnTo>
                <a:pt x="0" y="300450"/>
              </a:lnTo>
            </a:path>
          </a:pathLst>
        </a:custGeom>
        <a:noFill/>
        <a:ln w="12700" cap="flat" cmpd="sng" algn="ctr">
          <a:solidFill>
            <a:schemeClr val="accent2">
              <a:tint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3F3A8E-B999-4A60-8E4C-1E8FB45286AE}">
      <dsp:nvSpPr>
        <dsp:cNvPr id="0" name=""/>
        <dsp:cNvSpPr/>
      </dsp:nvSpPr>
      <dsp:spPr>
        <a:xfrm>
          <a:off x="716073" y="2507213"/>
          <a:ext cx="3462337" cy="300450"/>
        </a:xfrm>
        <a:custGeom>
          <a:avLst/>
          <a:gdLst/>
          <a:ahLst/>
          <a:cxnLst/>
          <a:rect l="0" t="0" r="0" b="0"/>
          <a:pathLst>
            <a:path>
              <a:moveTo>
                <a:pt x="3462337" y="0"/>
              </a:moveTo>
              <a:lnTo>
                <a:pt x="3462337" y="150225"/>
              </a:lnTo>
              <a:lnTo>
                <a:pt x="0" y="150225"/>
              </a:lnTo>
              <a:lnTo>
                <a:pt x="0" y="300450"/>
              </a:lnTo>
            </a:path>
          </a:pathLst>
        </a:custGeom>
        <a:noFill/>
        <a:ln w="12700" cap="flat" cmpd="sng" algn="ctr">
          <a:solidFill>
            <a:schemeClr val="accent2">
              <a:tint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C4FB0E-B1A7-4DA7-A082-2746583260E5}">
      <dsp:nvSpPr>
        <dsp:cNvPr id="0" name=""/>
        <dsp:cNvSpPr/>
      </dsp:nvSpPr>
      <dsp:spPr>
        <a:xfrm>
          <a:off x="4132690" y="1491403"/>
          <a:ext cx="91440" cy="30045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0450"/>
              </a:lnTo>
            </a:path>
          </a:pathLst>
        </a:custGeom>
        <a:noFill/>
        <a:ln w="127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4B9BB1-4449-4EFD-91D8-C07FA93C75F3}">
      <dsp:nvSpPr>
        <dsp:cNvPr id="0" name=""/>
        <dsp:cNvSpPr/>
      </dsp:nvSpPr>
      <dsp:spPr>
        <a:xfrm>
          <a:off x="2137377" y="540977"/>
          <a:ext cx="4082067" cy="950426"/>
        </a:xfrm>
        <a:prstGeom prst="rect">
          <a:avLst/>
        </a:prstGeom>
        <a:solidFill>
          <a:srgbClr val="E46C0A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800" b="1" kern="1200" dirty="0" smtClean="0">
              <a:solidFill>
                <a:schemeClr val="bg1"/>
              </a:solidFill>
            </a:rPr>
            <a:t>IT Akadémia –projektový tím</a:t>
          </a:r>
          <a:endParaRPr lang="sk-SK" sz="2800" b="1" kern="1200" dirty="0">
            <a:solidFill>
              <a:schemeClr val="bg1"/>
            </a:solidFill>
          </a:endParaRPr>
        </a:p>
      </dsp:txBody>
      <dsp:txXfrm>
        <a:off x="2137377" y="540977"/>
        <a:ext cx="4082067" cy="950426"/>
      </dsp:txXfrm>
    </dsp:sp>
    <dsp:sp modelId="{4B89CE02-9704-49B5-A7DD-F0026BDC7A3D}">
      <dsp:nvSpPr>
        <dsp:cNvPr id="0" name=""/>
        <dsp:cNvSpPr/>
      </dsp:nvSpPr>
      <dsp:spPr>
        <a:xfrm>
          <a:off x="2722805" y="1791853"/>
          <a:ext cx="2911210" cy="715359"/>
        </a:xfrm>
        <a:prstGeom prst="rect">
          <a:avLst/>
        </a:prstGeom>
        <a:solidFill>
          <a:srgbClr val="E46C0A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800" b="1" kern="1200" dirty="0" smtClean="0">
              <a:solidFill>
                <a:schemeClr val="bg1"/>
              </a:solidFill>
            </a:rPr>
            <a:t>Koordinátor na škole</a:t>
          </a:r>
          <a:endParaRPr lang="sk-SK" sz="1800" b="1" kern="1200" dirty="0">
            <a:solidFill>
              <a:schemeClr val="bg1"/>
            </a:solidFill>
          </a:endParaRPr>
        </a:p>
      </dsp:txBody>
      <dsp:txXfrm>
        <a:off x="2722805" y="1791853"/>
        <a:ext cx="2911210" cy="715359"/>
      </dsp:txXfrm>
    </dsp:sp>
    <dsp:sp modelId="{F9ACA7A1-3C18-48A0-8946-A497095C28F3}">
      <dsp:nvSpPr>
        <dsp:cNvPr id="0" name=""/>
        <dsp:cNvSpPr/>
      </dsp:nvSpPr>
      <dsp:spPr>
        <a:xfrm>
          <a:off x="714" y="2807663"/>
          <a:ext cx="1430718" cy="715359"/>
        </a:xfrm>
        <a:prstGeom prst="rect">
          <a:avLst/>
        </a:prstGeom>
        <a:solidFill>
          <a:srgbClr val="E46C0A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600" b="1" kern="1200" dirty="0" smtClean="0">
              <a:solidFill>
                <a:schemeClr val="bg1"/>
              </a:solidFill>
            </a:rPr>
            <a:t>Overovateľ metodík</a:t>
          </a:r>
          <a:endParaRPr lang="sk-SK" sz="1600" b="1" kern="1200" dirty="0">
            <a:solidFill>
              <a:schemeClr val="bg1"/>
            </a:solidFill>
          </a:endParaRPr>
        </a:p>
      </dsp:txBody>
      <dsp:txXfrm>
        <a:off x="714" y="2807663"/>
        <a:ext cx="1430718" cy="715359"/>
      </dsp:txXfrm>
    </dsp:sp>
    <dsp:sp modelId="{32361EA4-BC27-4474-8EAE-B2663BDC5C0D}">
      <dsp:nvSpPr>
        <dsp:cNvPr id="0" name=""/>
        <dsp:cNvSpPr/>
      </dsp:nvSpPr>
      <dsp:spPr>
        <a:xfrm>
          <a:off x="1731883" y="2807663"/>
          <a:ext cx="1430718" cy="715359"/>
        </a:xfrm>
        <a:prstGeom prst="rect">
          <a:avLst/>
        </a:prstGeom>
        <a:solidFill>
          <a:srgbClr val="E46C0A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600" b="1" kern="1200" dirty="0" smtClean="0">
              <a:solidFill>
                <a:schemeClr val="bg1"/>
              </a:solidFill>
            </a:rPr>
            <a:t>Používateľ metodík</a:t>
          </a:r>
          <a:endParaRPr lang="sk-SK" sz="1600" b="1" kern="1200" dirty="0">
            <a:solidFill>
              <a:schemeClr val="bg1"/>
            </a:solidFill>
          </a:endParaRPr>
        </a:p>
      </dsp:txBody>
      <dsp:txXfrm>
        <a:off x="1731883" y="2807663"/>
        <a:ext cx="1430718" cy="715359"/>
      </dsp:txXfrm>
    </dsp:sp>
    <dsp:sp modelId="{4E0D3D90-67DA-4DB1-A1A3-2DCC05E93C81}">
      <dsp:nvSpPr>
        <dsp:cNvPr id="0" name=""/>
        <dsp:cNvSpPr/>
      </dsp:nvSpPr>
      <dsp:spPr>
        <a:xfrm>
          <a:off x="6746578" y="2801154"/>
          <a:ext cx="1430718" cy="715359"/>
        </a:xfrm>
        <a:prstGeom prst="rect">
          <a:avLst/>
        </a:prstGeom>
        <a:solidFill>
          <a:srgbClr val="E46C0A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600" b="1" kern="1200" dirty="0" smtClean="0">
              <a:solidFill>
                <a:schemeClr val="bg1"/>
              </a:solidFill>
            </a:rPr>
            <a:t>Učitelia zapájajúci sa do aktivít projektu </a:t>
          </a:r>
          <a:endParaRPr lang="sk-SK" sz="1600" b="1" kern="1200" dirty="0">
            <a:solidFill>
              <a:schemeClr val="bg1"/>
            </a:solidFill>
          </a:endParaRPr>
        </a:p>
      </dsp:txBody>
      <dsp:txXfrm>
        <a:off x="6746578" y="2801154"/>
        <a:ext cx="1430718" cy="715359"/>
      </dsp:txXfrm>
    </dsp:sp>
    <dsp:sp modelId="{F3518712-07BA-4A61-A6B9-052798ECD23C}">
      <dsp:nvSpPr>
        <dsp:cNvPr id="0" name=""/>
        <dsp:cNvSpPr/>
      </dsp:nvSpPr>
      <dsp:spPr>
        <a:xfrm>
          <a:off x="5194220" y="2807663"/>
          <a:ext cx="1430718" cy="715359"/>
        </a:xfrm>
        <a:prstGeom prst="rect">
          <a:avLst/>
        </a:prstGeom>
        <a:solidFill>
          <a:srgbClr val="E46C0A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600" b="1" kern="1200" dirty="0" smtClean="0">
              <a:solidFill>
                <a:schemeClr val="bg1"/>
              </a:solidFill>
            </a:rPr>
            <a:t>Žiaci zapájajúci sa do aktivít projektu</a:t>
          </a:r>
          <a:endParaRPr lang="sk-SK" sz="1600" b="1" kern="1200" dirty="0">
            <a:solidFill>
              <a:schemeClr val="bg1"/>
            </a:solidFill>
          </a:endParaRPr>
        </a:p>
      </dsp:txBody>
      <dsp:txXfrm>
        <a:off x="5194220" y="2807663"/>
        <a:ext cx="1430718" cy="715359"/>
      </dsp:txXfrm>
    </dsp:sp>
    <dsp:sp modelId="{45982128-F954-468D-BDF2-17CB2E9E92DB}">
      <dsp:nvSpPr>
        <dsp:cNvPr id="0" name=""/>
        <dsp:cNvSpPr/>
      </dsp:nvSpPr>
      <dsp:spPr>
        <a:xfrm>
          <a:off x="3463051" y="2814595"/>
          <a:ext cx="1430718" cy="715359"/>
        </a:xfrm>
        <a:prstGeom prst="rect">
          <a:avLst/>
        </a:prstGeom>
        <a:solidFill>
          <a:srgbClr val="E46C0A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600" b="1" kern="1200" dirty="0" smtClean="0">
              <a:solidFill>
                <a:schemeClr val="bg1"/>
              </a:solidFill>
            </a:rPr>
            <a:t>Konzultant ECDL</a:t>
          </a:r>
          <a:endParaRPr lang="sk-SK" sz="1600" b="1" kern="1200" dirty="0">
            <a:solidFill>
              <a:schemeClr val="bg1"/>
            </a:solidFill>
          </a:endParaRPr>
        </a:p>
      </dsp:txBody>
      <dsp:txXfrm>
        <a:off x="3463051" y="2814595"/>
        <a:ext cx="1430718" cy="7153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69B107-F3C8-407A-AF31-F05BCD8D3638}" type="datetimeFigureOut">
              <a:rPr lang="sk-SK" smtClean="0"/>
              <a:t>7. 3. 2019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0214A7-7E8F-4F11-B275-5CA3A0F5586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75842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0214A7-7E8F-4F11-B275-5CA3A0F55863}" type="slidenum">
              <a:rPr lang="sk-SK" smtClean="0"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603693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5532D-6B17-45E5-9CF5-2BC4202DCB02}" type="slidenum">
              <a:rPr lang="sk-SK" smtClean="0"/>
              <a:t>11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38173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5532D-6B17-45E5-9CF5-2BC4202DCB02}" type="slidenum">
              <a:rPr lang="sk-SK" smtClean="0"/>
              <a:t>15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219829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5532D-6B17-45E5-9CF5-2BC4202DCB02}" type="slidenum">
              <a:rPr lang="sk-SK" smtClean="0"/>
              <a:t>16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411728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5532D-6B17-45E5-9CF5-2BC4202DCB02}" type="slidenum">
              <a:rPr lang="sk-SK" smtClean="0"/>
              <a:t>17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76657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5532D-6B17-45E5-9CF5-2BC4202DCB02}" type="slidenum">
              <a:rPr lang="sk-SK" smtClean="0"/>
              <a:t>18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730267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5532D-6B17-45E5-9CF5-2BC4202DCB02}" type="slidenum">
              <a:rPr lang="sk-SK" smtClean="0"/>
              <a:t>19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6771711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5532D-6B17-45E5-9CF5-2BC4202DCB02}" type="slidenum">
              <a:rPr lang="sk-SK" smtClean="0"/>
              <a:t>20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1840146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5532D-6B17-45E5-9CF5-2BC4202DCB02}" type="slidenum">
              <a:rPr lang="sk-SK" smtClean="0"/>
              <a:t>21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8804297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5532D-6B17-45E5-9CF5-2BC4202DCB02}" type="slidenum">
              <a:rPr lang="sk-SK" smtClean="0"/>
              <a:t>22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8046778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5532D-6B17-45E5-9CF5-2BC4202DCB02}" type="slidenum">
              <a:rPr lang="sk-SK" smtClean="0"/>
              <a:t>23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519280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5532D-6B17-45E5-9CF5-2BC4202DCB02}" type="slidenum">
              <a:rPr lang="sk-SK" smtClean="0"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5942838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5532D-6B17-45E5-9CF5-2BC4202DCB02}" type="slidenum">
              <a:rPr lang="sk-SK" smtClean="0"/>
              <a:t>24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2940072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5532D-6B17-45E5-9CF5-2BC4202DCB02}" type="slidenum">
              <a:rPr lang="sk-SK" smtClean="0"/>
              <a:t>25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413978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5532D-6B17-45E5-9CF5-2BC4202DCB02}" type="slidenum">
              <a:rPr lang="sk-SK" smtClean="0"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614318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5532D-6B17-45E5-9CF5-2BC4202DCB02}" type="slidenum">
              <a:rPr lang="sk-SK" smtClean="0"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526124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5532D-6B17-45E5-9CF5-2BC4202DCB02}" type="slidenum">
              <a:rPr lang="sk-SK" smtClean="0"/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399635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5532D-6B17-45E5-9CF5-2BC4202DCB02}" type="slidenum">
              <a:rPr lang="sk-SK" smtClean="0"/>
              <a:t>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481309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5532D-6B17-45E5-9CF5-2BC4202DCB02}" type="slidenum">
              <a:rPr lang="sk-SK" smtClean="0"/>
              <a:t>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36995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5532D-6B17-45E5-9CF5-2BC4202DCB02}" type="slidenum">
              <a:rPr lang="sk-SK" smtClean="0"/>
              <a:t>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12154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5532D-6B17-45E5-9CF5-2BC4202DCB02}" type="slidenum">
              <a:rPr lang="sk-SK" smtClean="0"/>
              <a:t>10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35517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944750-BE3E-4944-A737-3924012E56EA}" type="datetimeFigureOut">
              <a:rPr lang="sk-SK" smtClean="0"/>
              <a:t>7. 3. 2019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1FE153-6752-4103-8765-3A16EB28EC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16944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944750-BE3E-4944-A737-3924012E56EA}" type="datetimeFigureOut">
              <a:rPr lang="sk-SK" smtClean="0"/>
              <a:t>7. 3. 2019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1FE153-6752-4103-8765-3A16EB28EC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82734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944750-BE3E-4944-A737-3924012E56EA}" type="datetimeFigureOut">
              <a:rPr lang="sk-SK" smtClean="0"/>
              <a:t>7. 3. 2019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1FE153-6752-4103-8765-3A16EB28EC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18884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944750-BE3E-4944-A737-3924012E56EA}" type="datetimeFigureOut">
              <a:rPr lang="sk-SK" smtClean="0"/>
              <a:t>7. 3. 2019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1FE153-6752-4103-8765-3A16EB28EC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25194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944750-BE3E-4944-A737-3924012E56EA}" type="datetimeFigureOut">
              <a:rPr lang="sk-SK" smtClean="0"/>
              <a:t>7. 3. 2019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1FE153-6752-4103-8765-3A16EB28EC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55540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944750-BE3E-4944-A737-3924012E56EA}" type="datetimeFigureOut">
              <a:rPr lang="sk-SK" smtClean="0"/>
              <a:t>7. 3. 2019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1FE153-6752-4103-8765-3A16EB28EC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74934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944750-BE3E-4944-A737-3924012E56EA}" type="datetimeFigureOut">
              <a:rPr lang="sk-SK" smtClean="0"/>
              <a:t>7. 3. 2019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1FE153-6752-4103-8765-3A16EB28EC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92463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944750-BE3E-4944-A737-3924012E56EA}" type="datetimeFigureOut">
              <a:rPr lang="sk-SK" smtClean="0"/>
              <a:t>7. 3. 2019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1FE153-6752-4103-8765-3A16EB28EC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4692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944750-BE3E-4944-A737-3924012E56EA}" type="datetimeFigureOut">
              <a:rPr lang="sk-SK" smtClean="0"/>
              <a:t>7. 3. 2019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1FE153-6752-4103-8765-3A16EB28EC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48753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944750-BE3E-4944-A737-3924012E56EA}" type="datetimeFigureOut">
              <a:rPr lang="sk-SK" smtClean="0"/>
              <a:t>7. 3. 2019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1FE153-6752-4103-8765-3A16EB28EC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82301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944750-BE3E-4944-A737-3924012E56EA}" type="datetimeFigureOut">
              <a:rPr lang="sk-SK" smtClean="0"/>
              <a:t>7. 3. 2019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1FE153-6752-4103-8765-3A16EB28ECD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86920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531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mailto:itpartner@itakademia.sk" TargetMode="External"/><Relationship Id="rId3" Type="http://schemas.openxmlformats.org/officeDocument/2006/relationships/hyperlink" Target="http://itakademia.sk/" TargetMode="External"/><Relationship Id="rId7" Type="http://schemas.openxmlformats.org/officeDocument/2006/relationships/hyperlink" Target="mailto:itakademia@itakademia.sk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egistracia.itakademia.sk/" TargetMode="External"/><Relationship Id="rId5" Type="http://schemas.openxmlformats.org/officeDocument/2006/relationships/hyperlink" Target="https://www.facebook.com/itakademia.sk/" TargetMode="External"/><Relationship Id="rId4" Type="http://schemas.openxmlformats.org/officeDocument/2006/relationships/hyperlink" Target="http://itakademia.sk/faq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inovaciess@itakademia.sk" TargetMode="External"/><Relationship Id="rId2" Type="http://schemas.openxmlformats.org/officeDocument/2006/relationships/hyperlink" Target="mailto:inovaciezs@itakademia.sk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vzdelavaniesvs@itakdemia.sk" TargetMode="External"/><Relationship Id="rId4" Type="http://schemas.openxmlformats.org/officeDocument/2006/relationships/hyperlink" Target="mailto:vzdelavanie@itakademia.sk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popularizacia@itakademia.sk" TargetMode="External"/><Relationship Id="rId2" Type="http://schemas.openxmlformats.org/officeDocument/2006/relationships/hyperlink" Target="mailto:sutaze@itakademia.sk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popularsvs@itakademia.sk" TargetMode="External"/><Relationship Id="rId4" Type="http://schemas.openxmlformats.org/officeDocument/2006/relationships/hyperlink" Target="mailto:sutazesvs@itakademia.sk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ecoc@itakademia.sk" TargetMode="External"/><Relationship Id="rId2" Type="http://schemas.openxmlformats.org/officeDocument/2006/relationships/hyperlink" Target="mailto:ecdlss@itakademia.sk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Nadpis 2">
            <a:extLst>
              <a:ext uri="{FF2B5EF4-FFF2-40B4-BE49-F238E27FC236}">
                <a16:creationId xmlns:a16="http://schemas.microsoft.com/office/drawing/2014/main" id="{497D31C0-2E34-4E83-B3AE-F06C610AD4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908" y="3170583"/>
            <a:ext cx="9010184" cy="1204332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sz="3200" b="1" dirty="0" err="1"/>
              <a:t>Projekt</a:t>
            </a:r>
            <a:r>
              <a:rPr lang="en-US" sz="3200" b="1" dirty="0"/>
              <a:t> IT </a:t>
            </a:r>
            <a:r>
              <a:rPr lang="en-US" sz="3200" b="1" dirty="0" err="1" smtClean="0"/>
              <a:t>Akadémia</a:t>
            </a:r>
            <a:r>
              <a:rPr lang="sk-SK" sz="3200" b="1" dirty="0" smtClean="0"/>
              <a:t> </a:t>
            </a:r>
            <a:r>
              <a:rPr lang="en-US" sz="3200" b="1" dirty="0" smtClean="0"/>
              <a:t>– </a:t>
            </a:r>
            <a:r>
              <a:rPr lang="en-US" sz="3200" b="1" dirty="0" err="1"/>
              <a:t>vzdelávanie</a:t>
            </a:r>
            <a:r>
              <a:rPr lang="en-US" sz="3200" b="1" dirty="0"/>
              <a:t> pre 21. </a:t>
            </a:r>
            <a:r>
              <a:rPr lang="en-US" sz="3200" b="1" dirty="0" err="1" smtClean="0"/>
              <a:t>storočie</a:t>
            </a:r>
            <a:r>
              <a:rPr lang="sk-SK" sz="2800" b="1" dirty="0" smtClean="0"/>
              <a:t>	</a:t>
            </a: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282983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Zástupný symbol obsahu 2"/>
          <p:cNvSpPr>
            <a:spLocks noGrp="1"/>
          </p:cNvSpPr>
          <p:nvPr>
            <p:ph idx="1"/>
          </p:nvPr>
        </p:nvSpPr>
        <p:spPr>
          <a:xfrm>
            <a:off x="96982" y="552705"/>
            <a:ext cx="8939514" cy="5760640"/>
          </a:xfrm>
        </p:spPr>
        <p:txBody>
          <a:bodyPr/>
          <a:lstStyle/>
          <a:p>
            <a:pPr marL="457200" lvl="0" indent="-457200" algn="just">
              <a:spcAft>
                <a:spcPts val="600"/>
              </a:spcAft>
              <a:buFont typeface="+mj-lt"/>
              <a:buAutoNum type="arabicPeriod" startAt="8"/>
            </a:pPr>
            <a:endParaRPr lang="sk-SK" sz="1800" dirty="0" smtClean="0">
              <a:ea typeface="Times New Roman" panose="02020603050405020304" pitchFamily="18" charset="0"/>
            </a:endParaRPr>
          </a:p>
          <a:p>
            <a:pPr marL="0" lvl="0" indent="0" algn="just">
              <a:spcAft>
                <a:spcPts val="600"/>
              </a:spcAft>
              <a:buNone/>
            </a:pPr>
            <a:endParaRPr lang="sk-SK" sz="2000" dirty="0" smtClean="0">
              <a:ea typeface="Times New Roman" panose="02020603050405020304" pitchFamily="18" charset="0"/>
            </a:endParaRPr>
          </a:p>
          <a:p>
            <a:pPr marL="0" lvl="0" indent="0" algn="just">
              <a:spcAft>
                <a:spcPts val="600"/>
              </a:spcAft>
              <a:buNone/>
            </a:pPr>
            <a:endParaRPr lang="sk-SK" sz="2000" dirty="0">
              <a:ea typeface="Calibri" panose="020F0502020204030204" pitchFamily="34" charset="0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221670" y="1700627"/>
            <a:ext cx="870758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sk-SK" sz="2000" dirty="0" smtClean="0"/>
          </a:p>
          <a:p>
            <a:pPr lvl="0"/>
            <a:endParaRPr lang="sk-SK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sk-SK" sz="1200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211078225"/>
              </p:ext>
            </p:extLst>
          </p:nvPr>
        </p:nvGraphicFramePr>
        <p:xfrm>
          <a:off x="397050" y="1220916"/>
          <a:ext cx="835682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63613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Zástupný symbol obsahu 2"/>
          <p:cNvSpPr>
            <a:spLocks noGrp="1"/>
          </p:cNvSpPr>
          <p:nvPr>
            <p:ph idx="1"/>
          </p:nvPr>
        </p:nvSpPr>
        <p:spPr>
          <a:xfrm>
            <a:off x="96982" y="552705"/>
            <a:ext cx="8939514" cy="5760640"/>
          </a:xfrm>
        </p:spPr>
        <p:txBody>
          <a:bodyPr/>
          <a:lstStyle/>
          <a:p>
            <a:pPr marL="457200" lvl="0" indent="-457200" algn="just">
              <a:spcAft>
                <a:spcPts val="600"/>
              </a:spcAft>
              <a:buFont typeface="+mj-lt"/>
              <a:buAutoNum type="arabicPeriod" startAt="8"/>
            </a:pPr>
            <a:endParaRPr lang="sk-SK" sz="1800" dirty="0" smtClean="0">
              <a:ea typeface="Times New Roman" panose="02020603050405020304" pitchFamily="18" charset="0"/>
            </a:endParaRPr>
          </a:p>
          <a:p>
            <a:pPr marL="0" lvl="0" indent="0" algn="just">
              <a:spcAft>
                <a:spcPts val="600"/>
              </a:spcAft>
              <a:buNone/>
            </a:pPr>
            <a:endParaRPr lang="sk-SK" sz="2000" dirty="0" smtClean="0">
              <a:ea typeface="Times New Roman" panose="02020603050405020304" pitchFamily="18" charset="0"/>
            </a:endParaRPr>
          </a:p>
          <a:p>
            <a:pPr marL="0" lvl="0" indent="0" algn="just">
              <a:spcAft>
                <a:spcPts val="600"/>
              </a:spcAft>
              <a:buNone/>
            </a:pPr>
            <a:endParaRPr lang="sk-SK" sz="2000" dirty="0">
              <a:ea typeface="Calibri" panose="020F0502020204030204" pitchFamily="34" charset="0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602673" y="1565841"/>
            <a:ext cx="809798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sk-SK" sz="2000" dirty="0">
                <a:hlinkClick r:id="rId3"/>
              </a:rPr>
              <a:t>http://itakademia.sk</a:t>
            </a:r>
            <a:r>
              <a:rPr lang="sk-SK" sz="2000" dirty="0" smtClean="0">
                <a:hlinkClick r:id="rId3"/>
              </a:rPr>
              <a:t>/</a:t>
            </a:r>
            <a:endParaRPr lang="sk-SK" sz="2000" dirty="0" smtClean="0"/>
          </a:p>
          <a:p>
            <a:pPr marL="342900" indent="-342900">
              <a:buFont typeface="+mj-lt"/>
              <a:buAutoNum type="arabicPeriod"/>
            </a:pPr>
            <a:r>
              <a:rPr lang="sk-SK" sz="2000" dirty="0"/>
              <a:t>FAQ otázky </a:t>
            </a:r>
            <a:r>
              <a:rPr lang="sk-SK" sz="2000" dirty="0">
                <a:hlinkClick r:id="rId4"/>
              </a:rPr>
              <a:t>http://itakademia.sk/faq</a:t>
            </a:r>
            <a:r>
              <a:rPr lang="sk-SK" sz="2000" dirty="0" smtClean="0">
                <a:hlinkClick r:id="rId4"/>
              </a:rPr>
              <a:t>/</a:t>
            </a:r>
            <a:endParaRPr lang="sk-SK" sz="2000" dirty="0" smtClean="0"/>
          </a:p>
          <a:p>
            <a:pPr marL="342900" indent="-342900">
              <a:buFont typeface="+mj-lt"/>
              <a:buAutoNum type="arabicPeriod"/>
            </a:pPr>
            <a:r>
              <a:rPr lang="sk-SK" sz="2000" dirty="0">
                <a:hlinkClick r:id="rId5"/>
              </a:rPr>
              <a:t>https://www.facebook.com/itakademia.sk</a:t>
            </a:r>
            <a:r>
              <a:rPr lang="sk-SK" sz="2000" dirty="0" smtClean="0">
                <a:hlinkClick r:id="rId5"/>
              </a:rPr>
              <a:t>/</a:t>
            </a:r>
            <a:endParaRPr lang="sk-SK" sz="2000" dirty="0" smtClean="0"/>
          </a:p>
          <a:p>
            <a:pPr marL="342900" indent="-342900">
              <a:buFont typeface="+mj-lt"/>
              <a:buAutoNum type="arabicPeriod"/>
            </a:pPr>
            <a:r>
              <a:rPr lang="sk-SK" sz="2000" dirty="0">
                <a:hlinkClick r:id="rId6"/>
              </a:rPr>
              <a:t>https://registracia.itakademia.sk</a:t>
            </a:r>
            <a:r>
              <a:rPr lang="sk-SK" sz="2000" dirty="0" smtClean="0">
                <a:hlinkClick r:id="rId6"/>
              </a:rPr>
              <a:t>/</a:t>
            </a:r>
            <a:endParaRPr lang="sk-SK" sz="2000" dirty="0" smtClean="0"/>
          </a:p>
          <a:p>
            <a:pPr marL="342900" indent="-342900">
              <a:buFont typeface="+mj-lt"/>
              <a:buAutoNum type="arabicPeriod"/>
            </a:pPr>
            <a:r>
              <a:rPr lang="sk-SK" sz="2000" dirty="0" smtClean="0"/>
              <a:t>Emaily: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000" dirty="0" smtClean="0">
                <a:hlinkClick r:id="rId7"/>
              </a:rPr>
              <a:t>itakademia@itakademia.sk</a:t>
            </a:r>
            <a:endParaRPr lang="sk-SK" sz="2000" dirty="0" smtClean="0"/>
          </a:p>
          <a:p>
            <a:pPr marL="800100" lvl="2" indent="-342900">
              <a:buFont typeface="Arial" panose="020B0604020202020204" pitchFamily="34" charset="0"/>
              <a:buChar char="•"/>
            </a:pPr>
            <a:r>
              <a:rPr lang="sk-SK" sz="2000" dirty="0" smtClean="0"/>
              <a:t>Komunikácia formálnemu obsahu zmlúv, zmeny a aktualizácie zmlúv.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000" dirty="0" smtClean="0">
                <a:hlinkClick r:id="rId8"/>
              </a:rPr>
              <a:t>itpartner@itakademia.sk</a:t>
            </a:r>
            <a:endParaRPr lang="sk-SK" sz="2000" dirty="0"/>
          </a:p>
          <a:p>
            <a:pPr marL="800100" lvl="2" indent="-342900">
              <a:buFont typeface="Arial" panose="020B0604020202020204" pitchFamily="34" charset="0"/>
              <a:buChar char="•"/>
            </a:pPr>
            <a:r>
              <a:rPr lang="sk-SK" sz="2000" dirty="0" smtClean="0"/>
              <a:t>Komunikácia k odbornému obsahu zmlúv s prepojením na jednotlivé podaktivity do ktorých je škola zapojená.</a:t>
            </a:r>
            <a:endParaRPr lang="sk-SK" sz="2000" dirty="0"/>
          </a:p>
          <a:p>
            <a:pPr marL="342900" indent="-342900">
              <a:buFont typeface="+mj-lt"/>
              <a:buAutoNum type="arabicPeriod"/>
            </a:pP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278102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28650" y="1454201"/>
            <a:ext cx="7886700" cy="4351338"/>
          </a:xfrm>
        </p:spPr>
        <p:txBody>
          <a:bodyPr/>
          <a:lstStyle/>
          <a:p>
            <a:r>
              <a:rPr lang="sk-SK" sz="2000" dirty="0" smtClean="0">
                <a:hlinkClick r:id="rId2"/>
              </a:rPr>
              <a:t>inovaciezs@itakademia.sk</a:t>
            </a:r>
            <a:endParaRPr lang="sk-SK" sz="2000" dirty="0" smtClean="0"/>
          </a:p>
          <a:p>
            <a:pPr lvl="1"/>
            <a:r>
              <a:rPr lang="sk-SK" sz="2000" dirty="0" smtClean="0"/>
              <a:t>Overovanie/používanie vytvorených metodík ZŠ.</a:t>
            </a:r>
          </a:p>
          <a:p>
            <a:r>
              <a:rPr lang="sk-SK" sz="2000" dirty="0" smtClean="0">
                <a:hlinkClick r:id="rId3"/>
              </a:rPr>
              <a:t>inovaciess@itakademia.sk</a:t>
            </a:r>
            <a:endParaRPr lang="sk-SK" sz="2000" dirty="0" smtClean="0"/>
          </a:p>
          <a:p>
            <a:pPr lvl="1"/>
            <a:r>
              <a:rPr lang="sk-SK" sz="2000" dirty="0"/>
              <a:t>Overovanie/používanie vytvorených metodík SŠ a nových informatických a motivačných predmetov</a:t>
            </a:r>
            <a:r>
              <a:rPr lang="sk-SK" sz="2000" dirty="0" smtClean="0"/>
              <a:t>.</a:t>
            </a:r>
          </a:p>
          <a:p>
            <a:r>
              <a:rPr lang="sk-SK" sz="2000" dirty="0">
                <a:hlinkClick r:id="rId4"/>
              </a:rPr>
              <a:t>vzdelavanie@itakademia.sk</a:t>
            </a:r>
            <a:endParaRPr lang="sk-SK" sz="2000" dirty="0"/>
          </a:p>
          <a:p>
            <a:pPr lvl="1"/>
            <a:r>
              <a:rPr lang="sk-SK" sz="2000" dirty="0"/>
              <a:t>Vzdelávacie programy realizované na UPJŠ, UMB, UKF, UNIZA, TUKE</a:t>
            </a:r>
          </a:p>
          <a:p>
            <a:pPr lvl="1"/>
            <a:r>
              <a:rPr lang="sk-SK" sz="2000" dirty="0"/>
              <a:t>Popularizačné prednášky pre učiteľov</a:t>
            </a:r>
          </a:p>
          <a:p>
            <a:r>
              <a:rPr lang="sk-SK" sz="2000" dirty="0">
                <a:hlinkClick r:id="rId5"/>
              </a:rPr>
              <a:t>vzdelavaniesvs@itakademia.sk</a:t>
            </a:r>
            <a:endParaRPr lang="sk-SK" sz="2000" dirty="0"/>
          </a:p>
          <a:p>
            <a:pPr lvl="1"/>
            <a:r>
              <a:rPr lang="sk-SK" sz="2000" dirty="0"/>
              <a:t>Vzdelávacie programy realizované na ŠVS Piešťany, ŠVS Liptovský Mikuláš, ŠVS Banská Bystrica, ŠVS Michalovce</a:t>
            </a:r>
          </a:p>
          <a:p>
            <a:pPr lvl="1"/>
            <a:endParaRPr lang="sk-SK" sz="2000" dirty="0"/>
          </a:p>
          <a:p>
            <a:endParaRPr lang="sk-SK" sz="2000" dirty="0" smtClean="0"/>
          </a:p>
          <a:p>
            <a:pPr lvl="1"/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3518786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43518" y="1520825"/>
            <a:ext cx="7886700" cy="4351338"/>
          </a:xfrm>
        </p:spPr>
        <p:txBody>
          <a:bodyPr/>
          <a:lstStyle/>
          <a:p>
            <a:r>
              <a:rPr lang="sk-SK" sz="2000" dirty="0" smtClean="0">
                <a:hlinkClick r:id="rId2"/>
              </a:rPr>
              <a:t>sutaze@itakademia.sk</a:t>
            </a:r>
            <a:endParaRPr lang="sk-SK" sz="2000" dirty="0" smtClean="0"/>
          </a:p>
          <a:p>
            <a:pPr lvl="1"/>
            <a:r>
              <a:rPr lang="sk-SK" sz="2000" dirty="0" smtClean="0"/>
              <a:t>Komunikácia k súťažiam realizovaným v rámci národného projektu</a:t>
            </a:r>
          </a:p>
          <a:p>
            <a:r>
              <a:rPr lang="sk-SK" sz="2000" dirty="0" smtClean="0">
                <a:hlinkClick r:id="rId3"/>
              </a:rPr>
              <a:t>popularizacia@itakademia.sk</a:t>
            </a:r>
            <a:endParaRPr lang="sk-SK" sz="2000" dirty="0" smtClean="0"/>
          </a:p>
          <a:p>
            <a:pPr lvl="1"/>
            <a:r>
              <a:rPr lang="sk-SK" sz="2000" dirty="0" smtClean="0"/>
              <a:t>Komunikácia k </a:t>
            </a:r>
            <a:r>
              <a:rPr lang="sk-SK" sz="2000" dirty="0"/>
              <a:t>m</a:t>
            </a:r>
            <a:r>
              <a:rPr lang="sk-SK" sz="2000" dirty="0" smtClean="0"/>
              <a:t>otivačným a popularizačným aktivitám projektu (Veda v meste, IT čajovňa,...)</a:t>
            </a:r>
          </a:p>
          <a:p>
            <a:r>
              <a:rPr lang="sk-SK" sz="2000" dirty="0">
                <a:hlinkClick r:id="rId4"/>
              </a:rPr>
              <a:t>sutazesvs@itakademia.sk</a:t>
            </a:r>
            <a:endParaRPr lang="sk-SK" sz="2000" dirty="0"/>
          </a:p>
          <a:p>
            <a:pPr lvl="1"/>
            <a:r>
              <a:rPr lang="sk-SK" sz="2000" dirty="0"/>
              <a:t>Komunikácia k súťaži </a:t>
            </a:r>
            <a:r>
              <a:rPr lang="sk-SK" sz="2000" dirty="0" err="1"/>
              <a:t>RoboCup</a:t>
            </a:r>
            <a:r>
              <a:rPr lang="sk-SK" sz="2000" dirty="0"/>
              <a:t>, 3D-tlač</a:t>
            </a:r>
          </a:p>
          <a:p>
            <a:r>
              <a:rPr lang="sk-SK" sz="2000" dirty="0">
                <a:hlinkClick r:id="rId5"/>
              </a:rPr>
              <a:t>popularsvs@itakademia.sk</a:t>
            </a:r>
            <a:endParaRPr lang="sk-SK" sz="2000" dirty="0"/>
          </a:p>
          <a:p>
            <a:pPr lvl="1"/>
            <a:r>
              <a:rPr lang="sk-SK" sz="2000" dirty="0"/>
              <a:t>Komunikácia k realizácii workshopov na Školských výpočtových strediskách a výjazdových workshopov realizovaných Školskými výpočtovými strediskami</a:t>
            </a:r>
          </a:p>
          <a:p>
            <a:pPr lvl="1"/>
            <a:endParaRPr lang="sk-SK" sz="2000" dirty="0" smtClean="0"/>
          </a:p>
          <a:p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1135462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000" dirty="0" smtClean="0">
                <a:hlinkClick r:id="rId2"/>
              </a:rPr>
              <a:t>ecdlss@itakademia.sk</a:t>
            </a:r>
            <a:endParaRPr lang="sk-SK" sz="2000" dirty="0" smtClean="0"/>
          </a:p>
          <a:p>
            <a:pPr lvl="1"/>
            <a:r>
              <a:rPr lang="sk-SK" sz="2000" dirty="0" smtClean="0"/>
              <a:t>Komunikácia k získaniu certifikátu ECDL pre učiteľov a žiakov stredných škôl</a:t>
            </a:r>
          </a:p>
          <a:p>
            <a:r>
              <a:rPr lang="sk-SK" sz="2000" dirty="0" smtClean="0">
                <a:hlinkClick r:id="rId3"/>
              </a:rPr>
              <a:t>ecoc@itakademia.sk</a:t>
            </a:r>
            <a:endParaRPr lang="sk-SK" sz="2000" dirty="0" smtClean="0"/>
          </a:p>
          <a:p>
            <a:pPr lvl="1"/>
            <a:r>
              <a:rPr lang="sk-SK" sz="2000" dirty="0" smtClean="0"/>
              <a:t>Komunikácia k získaniu certifikátu </a:t>
            </a:r>
            <a:r>
              <a:rPr lang="sk-SK" sz="2000" dirty="0" err="1" smtClean="0"/>
              <a:t>ECoC</a:t>
            </a:r>
            <a:r>
              <a:rPr lang="sk-SK" sz="2000" dirty="0" smtClean="0"/>
              <a:t> pre učiteľov a žiakov stredných škôl</a:t>
            </a: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961038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Zástupný symbol obsahu 2"/>
          <p:cNvSpPr>
            <a:spLocks noGrp="1"/>
          </p:cNvSpPr>
          <p:nvPr>
            <p:ph idx="1"/>
          </p:nvPr>
        </p:nvSpPr>
        <p:spPr>
          <a:xfrm>
            <a:off x="96982" y="552705"/>
            <a:ext cx="8939514" cy="5760640"/>
          </a:xfrm>
        </p:spPr>
        <p:txBody>
          <a:bodyPr/>
          <a:lstStyle/>
          <a:p>
            <a:pPr marL="457200" lvl="0" indent="-457200" algn="just">
              <a:spcAft>
                <a:spcPts val="600"/>
              </a:spcAft>
              <a:buFont typeface="+mj-lt"/>
              <a:buAutoNum type="arabicPeriod" startAt="8"/>
            </a:pPr>
            <a:endParaRPr lang="sk-SK" sz="1800" dirty="0" smtClean="0">
              <a:ea typeface="Times New Roman" panose="02020603050405020304" pitchFamily="18" charset="0"/>
            </a:endParaRPr>
          </a:p>
          <a:p>
            <a:pPr marL="0" lvl="0" indent="0" algn="just">
              <a:spcAft>
                <a:spcPts val="600"/>
              </a:spcAft>
              <a:buNone/>
            </a:pPr>
            <a:endParaRPr lang="sk-SK" sz="2000" dirty="0" smtClean="0">
              <a:ea typeface="Times New Roman" panose="02020603050405020304" pitchFamily="18" charset="0"/>
            </a:endParaRPr>
          </a:p>
          <a:p>
            <a:pPr marL="0" lvl="0" indent="0" algn="just">
              <a:spcAft>
                <a:spcPts val="600"/>
              </a:spcAft>
              <a:buNone/>
            </a:pPr>
            <a:endParaRPr lang="sk-SK" sz="2000" dirty="0">
              <a:ea typeface="Calibri" panose="020F0502020204030204" pitchFamily="34" charset="0"/>
            </a:endParaRPr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2947406" y="610569"/>
            <a:ext cx="6047507" cy="583023"/>
          </a:xfrm>
        </p:spPr>
        <p:txBody>
          <a:bodyPr rtlCol="0">
            <a:no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sk-SK" sz="3600" b="1" dirty="0" smtClean="0">
                <a:solidFill>
                  <a:srgbClr val="E46C0A"/>
                </a:solidFill>
              </a:rPr>
              <a:t>Z VAŠICH DOTAZNÍKOV</a:t>
            </a:r>
            <a:endParaRPr lang="sk-SK" sz="3600" b="1" dirty="0">
              <a:solidFill>
                <a:srgbClr val="E46C0A"/>
              </a:solidFill>
            </a:endParaRPr>
          </a:p>
        </p:txBody>
      </p:sp>
      <p:graphicFrame>
        <p:nvGraphicFramePr>
          <p:cNvPr id="2" name="Tabuľ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8295691"/>
              </p:ext>
            </p:extLst>
          </p:nvPr>
        </p:nvGraphicFramePr>
        <p:xfrm>
          <a:off x="804891" y="1394171"/>
          <a:ext cx="8110505" cy="3783810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2266300">
                  <a:extLst>
                    <a:ext uri="{9D8B030D-6E8A-4147-A177-3AD203B41FA5}">
                      <a16:colId xmlns:a16="http://schemas.microsoft.com/office/drawing/2014/main" val="1246766884"/>
                    </a:ext>
                  </a:extLst>
                </a:gridCol>
                <a:gridCol w="1168841">
                  <a:extLst>
                    <a:ext uri="{9D8B030D-6E8A-4147-A177-3AD203B41FA5}">
                      <a16:colId xmlns:a16="http://schemas.microsoft.com/office/drawing/2014/main" val="3290085906"/>
                    </a:ext>
                  </a:extLst>
                </a:gridCol>
                <a:gridCol w="1168841">
                  <a:extLst>
                    <a:ext uri="{9D8B030D-6E8A-4147-A177-3AD203B41FA5}">
                      <a16:colId xmlns:a16="http://schemas.microsoft.com/office/drawing/2014/main" val="2449198858"/>
                    </a:ext>
                  </a:extLst>
                </a:gridCol>
                <a:gridCol w="1168841">
                  <a:extLst>
                    <a:ext uri="{9D8B030D-6E8A-4147-A177-3AD203B41FA5}">
                      <a16:colId xmlns:a16="http://schemas.microsoft.com/office/drawing/2014/main" val="1443257656"/>
                    </a:ext>
                  </a:extLst>
                </a:gridCol>
                <a:gridCol w="1168841">
                  <a:extLst>
                    <a:ext uri="{9D8B030D-6E8A-4147-A177-3AD203B41FA5}">
                      <a16:colId xmlns:a16="http://schemas.microsoft.com/office/drawing/2014/main" val="404847841"/>
                    </a:ext>
                  </a:extLst>
                </a:gridCol>
                <a:gridCol w="1168841">
                  <a:extLst>
                    <a:ext uri="{9D8B030D-6E8A-4147-A177-3AD203B41FA5}">
                      <a16:colId xmlns:a16="http://schemas.microsoft.com/office/drawing/2014/main" val="3034839017"/>
                    </a:ext>
                  </a:extLst>
                </a:gridCol>
              </a:tblGrid>
              <a:tr h="143038">
                <a:tc>
                  <a:txBody>
                    <a:bodyPr/>
                    <a:lstStyle/>
                    <a:p>
                      <a:pPr algn="l" fontAlgn="b"/>
                      <a:endParaRPr lang="sk-SK" sz="1600" b="1" i="0" u="none" strike="noStrike" dirty="0">
                        <a:effectLst/>
                        <a:latin typeface="+mn-lt"/>
                      </a:endParaRPr>
                    </a:p>
                  </a:txBody>
                  <a:tcPr marL="8414" marR="8414" marT="84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u="none" strike="noStrike" dirty="0">
                          <a:effectLst/>
                        </a:rPr>
                        <a:t>Žiadnu</a:t>
                      </a:r>
                      <a:endParaRPr lang="sk-SK" sz="1600" b="1" i="0" u="none" strike="noStrike" dirty="0">
                        <a:effectLst/>
                        <a:latin typeface="+mn-lt"/>
                      </a:endParaRPr>
                    </a:p>
                  </a:txBody>
                  <a:tcPr marL="8414" marR="8414" marT="84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u="none" strike="noStrike" dirty="0">
                          <a:effectLst/>
                        </a:rPr>
                        <a:t>1 - 2</a:t>
                      </a:r>
                      <a:endParaRPr lang="sk-SK" sz="1600" b="1" i="0" u="none" strike="noStrike" dirty="0">
                        <a:effectLst/>
                        <a:latin typeface="+mn-lt"/>
                      </a:endParaRPr>
                    </a:p>
                  </a:txBody>
                  <a:tcPr marL="8414" marR="8414" marT="84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u="none" strike="noStrike" dirty="0">
                          <a:effectLst/>
                        </a:rPr>
                        <a:t>3 - 5</a:t>
                      </a:r>
                      <a:endParaRPr lang="sk-SK" sz="1600" b="1" i="0" u="none" strike="noStrike" dirty="0">
                        <a:effectLst/>
                        <a:latin typeface="+mn-lt"/>
                      </a:endParaRPr>
                    </a:p>
                  </a:txBody>
                  <a:tcPr marL="8414" marR="8414" marT="84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u="none" strike="noStrike">
                          <a:effectLst/>
                        </a:rPr>
                        <a:t>6 - 8</a:t>
                      </a:r>
                      <a:endParaRPr lang="sk-SK" sz="1600" b="1" i="0" u="none" strike="noStrike">
                        <a:effectLst/>
                        <a:latin typeface="+mn-lt"/>
                      </a:endParaRPr>
                    </a:p>
                  </a:txBody>
                  <a:tcPr marL="8414" marR="8414" marT="84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b="1" u="none" strike="noStrike" dirty="0">
                          <a:effectLst/>
                        </a:rPr>
                        <a:t>9 a viac</a:t>
                      </a:r>
                      <a:endParaRPr lang="sk-SK" sz="1600" b="1" i="0" u="none" strike="noStrike" dirty="0">
                        <a:effectLst/>
                        <a:latin typeface="+mn-lt"/>
                      </a:endParaRPr>
                    </a:p>
                  </a:txBody>
                  <a:tcPr marL="8414" marR="8414" marT="8414" marB="0" anchor="b"/>
                </a:tc>
                <a:extLst>
                  <a:ext uri="{0D108BD9-81ED-4DB2-BD59-A6C34878D82A}">
                    <a16:rowId xmlns:a16="http://schemas.microsoft.com/office/drawing/2014/main" val="3791003488"/>
                  </a:ext>
                </a:extLst>
              </a:tr>
              <a:tr h="143038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1" u="none" strike="noStrike" dirty="0">
                          <a:effectLst/>
                        </a:rPr>
                        <a:t> [Matematika ZŠ]</a:t>
                      </a:r>
                      <a:endParaRPr lang="sk-SK" sz="1600" b="1" i="0" u="none" strike="noStrike" dirty="0">
                        <a:effectLst/>
                        <a:latin typeface="+mn-lt"/>
                      </a:endParaRPr>
                    </a:p>
                  </a:txBody>
                  <a:tcPr marL="8414" marR="8414" marT="84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 dirty="0">
                          <a:effectLst/>
                        </a:rPr>
                        <a:t>35</a:t>
                      </a:r>
                      <a:endParaRPr lang="sk-SK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14" marR="8414" marT="84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 dirty="0">
                          <a:effectLst/>
                        </a:rPr>
                        <a:t>17</a:t>
                      </a:r>
                      <a:endParaRPr lang="sk-SK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14" marR="8414" marT="84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 dirty="0">
                          <a:effectLst/>
                        </a:rPr>
                        <a:t>8</a:t>
                      </a:r>
                      <a:endParaRPr lang="sk-SK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14" marR="8414" marT="84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 dirty="0">
                          <a:effectLst/>
                        </a:rPr>
                        <a:t>11</a:t>
                      </a:r>
                      <a:endParaRPr lang="sk-SK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14" marR="8414" marT="84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 dirty="0">
                          <a:effectLst/>
                        </a:rPr>
                        <a:t>18</a:t>
                      </a:r>
                      <a:endParaRPr lang="sk-SK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14" marR="8414" marT="8414" marB="0" anchor="b"/>
                </a:tc>
                <a:extLst>
                  <a:ext uri="{0D108BD9-81ED-4DB2-BD59-A6C34878D82A}">
                    <a16:rowId xmlns:a16="http://schemas.microsoft.com/office/drawing/2014/main" val="2409947479"/>
                  </a:ext>
                </a:extLst>
              </a:tr>
              <a:tr h="143038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1" u="none" strike="noStrike" dirty="0">
                          <a:effectLst/>
                        </a:rPr>
                        <a:t> [Chémia ZŠ]</a:t>
                      </a:r>
                      <a:endParaRPr lang="sk-SK" sz="1600" b="1" i="0" u="none" strike="noStrike" dirty="0">
                        <a:effectLst/>
                        <a:latin typeface="+mn-lt"/>
                      </a:endParaRPr>
                    </a:p>
                  </a:txBody>
                  <a:tcPr marL="8414" marR="8414" marT="84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>
                          <a:effectLst/>
                        </a:rPr>
                        <a:t>37</a:t>
                      </a:r>
                      <a:endParaRPr lang="sk-SK" sz="1600" b="0" i="0" u="none" strike="noStrike">
                        <a:effectLst/>
                        <a:latin typeface="+mn-lt"/>
                      </a:endParaRPr>
                    </a:p>
                  </a:txBody>
                  <a:tcPr marL="8414" marR="8414" marT="84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 dirty="0">
                          <a:effectLst/>
                        </a:rPr>
                        <a:t>18</a:t>
                      </a:r>
                      <a:endParaRPr lang="sk-SK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14" marR="8414" marT="84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 dirty="0">
                          <a:effectLst/>
                        </a:rPr>
                        <a:t>11</a:t>
                      </a:r>
                      <a:endParaRPr lang="sk-SK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14" marR="8414" marT="84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 dirty="0">
                          <a:effectLst/>
                        </a:rPr>
                        <a:t>9</a:t>
                      </a:r>
                      <a:endParaRPr lang="sk-SK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14" marR="8414" marT="84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>
                          <a:effectLst/>
                        </a:rPr>
                        <a:t>14</a:t>
                      </a:r>
                      <a:endParaRPr lang="sk-SK" sz="1600" b="0" i="0" u="none" strike="noStrike">
                        <a:effectLst/>
                        <a:latin typeface="+mn-lt"/>
                      </a:endParaRPr>
                    </a:p>
                  </a:txBody>
                  <a:tcPr marL="8414" marR="8414" marT="8414" marB="0" anchor="b"/>
                </a:tc>
                <a:extLst>
                  <a:ext uri="{0D108BD9-81ED-4DB2-BD59-A6C34878D82A}">
                    <a16:rowId xmlns:a16="http://schemas.microsoft.com/office/drawing/2014/main" val="3550535469"/>
                  </a:ext>
                </a:extLst>
              </a:tr>
              <a:tr h="143038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1" u="none" strike="noStrike" dirty="0">
                          <a:effectLst/>
                        </a:rPr>
                        <a:t> [Fyzika ZŠ]</a:t>
                      </a:r>
                      <a:endParaRPr lang="sk-SK" sz="1600" b="1" i="0" u="none" strike="noStrike" dirty="0">
                        <a:effectLst/>
                        <a:latin typeface="+mn-lt"/>
                      </a:endParaRPr>
                    </a:p>
                  </a:txBody>
                  <a:tcPr marL="8414" marR="8414" marT="84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 dirty="0">
                          <a:effectLst/>
                        </a:rPr>
                        <a:t>48</a:t>
                      </a:r>
                      <a:endParaRPr lang="sk-SK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14" marR="8414" marT="84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>
                          <a:effectLst/>
                        </a:rPr>
                        <a:t>13</a:t>
                      </a:r>
                      <a:endParaRPr lang="sk-SK" sz="1600" b="0" i="0" u="none" strike="noStrike">
                        <a:effectLst/>
                        <a:latin typeface="+mn-lt"/>
                      </a:endParaRPr>
                    </a:p>
                  </a:txBody>
                  <a:tcPr marL="8414" marR="8414" marT="84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 dirty="0">
                          <a:effectLst/>
                        </a:rPr>
                        <a:t>14</a:t>
                      </a:r>
                      <a:endParaRPr lang="sk-SK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14" marR="8414" marT="84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 dirty="0">
                          <a:effectLst/>
                        </a:rPr>
                        <a:t>7</a:t>
                      </a:r>
                      <a:endParaRPr lang="sk-SK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14" marR="8414" marT="84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>
                          <a:effectLst/>
                        </a:rPr>
                        <a:t>7</a:t>
                      </a:r>
                      <a:endParaRPr lang="sk-SK" sz="1600" b="0" i="0" u="none" strike="noStrike">
                        <a:effectLst/>
                        <a:latin typeface="+mn-lt"/>
                      </a:endParaRPr>
                    </a:p>
                  </a:txBody>
                  <a:tcPr marL="8414" marR="8414" marT="8414" marB="0" anchor="b"/>
                </a:tc>
                <a:extLst>
                  <a:ext uri="{0D108BD9-81ED-4DB2-BD59-A6C34878D82A}">
                    <a16:rowId xmlns:a16="http://schemas.microsoft.com/office/drawing/2014/main" val="1100442746"/>
                  </a:ext>
                </a:extLst>
              </a:tr>
              <a:tr h="143038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1" u="none" strike="noStrike" dirty="0">
                          <a:effectLst/>
                        </a:rPr>
                        <a:t> [Biológia ZŠ]</a:t>
                      </a:r>
                      <a:endParaRPr lang="sk-SK" sz="1600" b="1" i="0" u="none" strike="noStrike" dirty="0">
                        <a:effectLst/>
                        <a:latin typeface="+mn-lt"/>
                      </a:endParaRPr>
                    </a:p>
                  </a:txBody>
                  <a:tcPr marL="8414" marR="8414" marT="84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>
                          <a:effectLst/>
                        </a:rPr>
                        <a:t>36</a:t>
                      </a:r>
                      <a:endParaRPr lang="sk-SK" sz="1600" b="0" i="0" u="none" strike="noStrike">
                        <a:effectLst/>
                        <a:latin typeface="+mn-lt"/>
                      </a:endParaRPr>
                    </a:p>
                  </a:txBody>
                  <a:tcPr marL="8414" marR="8414" marT="84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>
                          <a:effectLst/>
                        </a:rPr>
                        <a:t>14</a:t>
                      </a:r>
                      <a:endParaRPr lang="sk-SK" sz="1600" b="0" i="0" u="none" strike="noStrike">
                        <a:effectLst/>
                        <a:latin typeface="+mn-lt"/>
                      </a:endParaRPr>
                    </a:p>
                  </a:txBody>
                  <a:tcPr marL="8414" marR="8414" marT="84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>
                          <a:effectLst/>
                        </a:rPr>
                        <a:t>18</a:t>
                      </a:r>
                      <a:endParaRPr lang="sk-SK" sz="1600" b="0" i="0" u="none" strike="noStrike">
                        <a:effectLst/>
                        <a:latin typeface="+mn-lt"/>
                      </a:endParaRPr>
                    </a:p>
                  </a:txBody>
                  <a:tcPr marL="8414" marR="8414" marT="84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 dirty="0">
                          <a:effectLst/>
                        </a:rPr>
                        <a:t>8</a:t>
                      </a:r>
                      <a:endParaRPr lang="sk-SK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14" marR="8414" marT="84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 dirty="0">
                          <a:effectLst/>
                        </a:rPr>
                        <a:t>13</a:t>
                      </a:r>
                      <a:endParaRPr lang="sk-SK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14" marR="8414" marT="8414" marB="0" anchor="b"/>
                </a:tc>
                <a:extLst>
                  <a:ext uri="{0D108BD9-81ED-4DB2-BD59-A6C34878D82A}">
                    <a16:rowId xmlns:a16="http://schemas.microsoft.com/office/drawing/2014/main" val="4218615787"/>
                  </a:ext>
                </a:extLst>
              </a:tr>
              <a:tr h="143038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1" u="none" strike="noStrike" dirty="0">
                          <a:effectLst/>
                        </a:rPr>
                        <a:t> [Geografia ZŠ]</a:t>
                      </a:r>
                      <a:endParaRPr lang="sk-SK" sz="1600" b="1" i="0" u="none" strike="noStrike" dirty="0">
                        <a:effectLst/>
                        <a:latin typeface="+mn-lt"/>
                      </a:endParaRPr>
                    </a:p>
                  </a:txBody>
                  <a:tcPr marL="8414" marR="8414" marT="84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>
                          <a:effectLst/>
                        </a:rPr>
                        <a:t>46</a:t>
                      </a:r>
                      <a:endParaRPr lang="sk-SK" sz="1600" b="0" i="0" u="none" strike="noStrike">
                        <a:effectLst/>
                        <a:latin typeface="+mn-lt"/>
                      </a:endParaRPr>
                    </a:p>
                  </a:txBody>
                  <a:tcPr marL="8414" marR="8414" marT="84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>
                          <a:effectLst/>
                        </a:rPr>
                        <a:t>12</a:t>
                      </a:r>
                      <a:endParaRPr lang="sk-SK" sz="1600" b="0" i="0" u="none" strike="noStrike">
                        <a:effectLst/>
                        <a:latin typeface="+mn-lt"/>
                      </a:endParaRPr>
                    </a:p>
                  </a:txBody>
                  <a:tcPr marL="8414" marR="8414" marT="84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>
                          <a:effectLst/>
                        </a:rPr>
                        <a:t>13</a:t>
                      </a:r>
                      <a:endParaRPr lang="sk-SK" sz="1600" b="0" i="0" u="none" strike="noStrike">
                        <a:effectLst/>
                        <a:latin typeface="+mn-lt"/>
                      </a:endParaRPr>
                    </a:p>
                  </a:txBody>
                  <a:tcPr marL="8414" marR="8414" marT="84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 dirty="0">
                          <a:effectLst/>
                        </a:rPr>
                        <a:t>9</a:t>
                      </a:r>
                      <a:endParaRPr lang="sk-SK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14" marR="8414" marT="84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 dirty="0">
                          <a:effectLst/>
                        </a:rPr>
                        <a:t>9</a:t>
                      </a:r>
                      <a:endParaRPr lang="sk-SK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14" marR="8414" marT="8414" marB="0" anchor="b"/>
                </a:tc>
                <a:extLst>
                  <a:ext uri="{0D108BD9-81ED-4DB2-BD59-A6C34878D82A}">
                    <a16:rowId xmlns:a16="http://schemas.microsoft.com/office/drawing/2014/main" val="4147677844"/>
                  </a:ext>
                </a:extLst>
              </a:tr>
              <a:tr h="143038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1" u="none" strike="noStrike" dirty="0">
                          <a:effectLst/>
                        </a:rPr>
                        <a:t> [Informatika 2. stupeň ZŠ]</a:t>
                      </a:r>
                      <a:endParaRPr lang="sk-SK" sz="1600" b="1" i="0" u="none" strike="noStrike" dirty="0">
                        <a:effectLst/>
                        <a:latin typeface="+mn-lt"/>
                      </a:endParaRPr>
                    </a:p>
                  </a:txBody>
                  <a:tcPr marL="8414" marR="8414" marT="84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>
                          <a:effectLst/>
                        </a:rPr>
                        <a:t>31</a:t>
                      </a:r>
                      <a:endParaRPr lang="sk-SK" sz="1600" b="0" i="0" u="none" strike="noStrike">
                        <a:effectLst/>
                        <a:latin typeface="+mn-lt"/>
                      </a:endParaRPr>
                    </a:p>
                  </a:txBody>
                  <a:tcPr marL="8414" marR="8414" marT="84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>
                          <a:effectLst/>
                        </a:rPr>
                        <a:t>19</a:t>
                      </a:r>
                      <a:endParaRPr lang="sk-SK" sz="1600" b="0" i="0" u="none" strike="noStrike">
                        <a:effectLst/>
                        <a:latin typeface="+mn-lt"/>
                      </a:endParaRPr>
                    </a:p>
                  </a:txBody>
                  <a:tcPr marL="8414" marR="8414" marT="84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 dirty="0">
                          <a:effectLst/>
                        </a:rPr>
                        <a:t>10</a:t>
                      </a:r>
                      <a:endParaRPr lang="sk-SK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14" marR="8414" marT="84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 dirty="0">
                          <a:effectLst/>
                        </a:rPr>
                        <a:t>13</a:t>
                      </a:r>
                      <a:endParaRPr lang="sk-SK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14" marR="8414" marT="84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 dirty="0">
                          <a:effectLst/>
                        </a:rPr>
                        <a:t>16</a:t>
                      </a:r>
                      <a:endParaRPr lang="sk-SK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14" marR="8414" marT="8414" marB="0" anchor="b"/>
                </a:tc>
                <a:extLst>
                  <a:ext uri="{0D108BD9-81ED-4DB2-BD59-A6C34878D82A}">
                    <a16:rowId xmlns:a16="http://schemas.microsoft.com/office/drawing/2014/main" val="3241429910"/>
                  </a:ext>
                </a:extLst>
              </a:tr>
              <a:tr h="143038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1" u="none" strike="noStrike" dirty="0">
                          <a:effectLst/>
                        </a:rPr>
                        <a:t> [Informatika 1. stupeň ZŠ]</a:t>
                      </a:r>
                      <a:endParaRPr lang="sk-SK" sz="1600" b="1" i="0" u="none" strike="noStrike" dirty="0">
                        <a:effectLst/>
                        <a:latin typeface="+mn-lt"/>
                      </a:endParaRPr>
                    </a:p>
                  </a:txBody>
                  <a:tcPr marL="8414" marR="8414" marT="84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>
                          <a:effectLst/>
                        </a:rPr>
                        <a:t>67</a:t>
                      </a:r>
                      <a:endParaRPr lang="sk-SK" sz="1600" b="0" i="0" u="none" strike="noStrike">
                        <a:effectLst/>
                        <a:latin typeface="+mn-lt"/>
                      </a:endParaRPr>
                    </a:p>
                  </a:txBody>
                  <a:tcPr marL="8414" marR="8414" marT="84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>
                          <a:effectLst/>
                        </a:rPr>
                        <a:t>9</a:t>
                      </a:r>
                      <a:endParaRPr lang="sk-SK" sz="1600" b="0" i="0" u="none" strike="noStrike">
                        <a:effectLst/>
                        <a:latin typeface="+mn-lt"/>
                      </a:endParaRPr>
                    </a:p>
                  </a:txBody>
                  <a:tcPr marL="8414" marR="8414" marT="84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>
                          <a:effectLst/>
                        </a:rPr>
                        <a:t>6</a:t>
                      </a:r>
                      <a:endParaRPr lang="sk-SK" sz="1600" b="0" i="0" u="none" strike="noStrike">
                        <a:effectLst/>
                        <a:latin typeface="+mn-lt"/>
                      </a:endParaRPr>
                    </a:p>
                  </a:txBody>
                  <a:tcPr marL="8414" marR="8414" marT="84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 dirty="0">
                          <a:effectLst/>
                        </a:rPr>
                        <a:t>3</a:t>
                      </a:r>
                      <a:endParaRPr lang="sk-SK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14" marR="8414" marT="84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 dirty="0">
                          <a:effectLst/>
                        </a:rPr>
                        <a:t>4</a:t>
                      </a:r>
                      <a:endParaRPr lang="sk-SK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14" marR="8414" marT="8414" marB="0" anchor="b"/>
                </a:tc>
                <a:extLst>
                  <a:ext uri="{0D108BD9-81ED-4DB2-BD59-A6C34878D82A}">
                    <a16:rowId xmlns:a16="http://schemas.microsoft.com/office/drawing/2014/main" val="2081909541"/>
                  </a:ext>
                </a:extLst>
              </a:tr>
              <a:tr h="143038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1" u="none" strike="noStrike" dirty="0">
                          <a:effectLst/>
                        </a:rPr>
                        <a:t>[Matematika SŠ]</a:t>
                      </a:r>
                      <a:endParaRPr lang="sk-SK" sz="1600" b="1" i="0" u="none" strike="noStrike" dirty="0">
                        <a:effectLst/>
                        <a:latin typeface="+mn-lt"/>
                      </a:endParaRPr>
                    </a:p>
                  </a:txBody>
                  <a:tcPr marL="8414" marR="8414" marT="84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>
                          <a:effectLst/>
                        </a:rPr>
                        <a:t>20</a:t>
                      </a:r>
                      <a:endParaRPr lang="sk-SK" sz="1600" b="0" i="0" u="none" strike="noStrike">
                        <a:effectLst/>
                        <a:latin typeface="+mn-lt"/>
                      </a:endParaRPr>
                    </a:p>
                  </a:txBody>
                  <a:tcPr marL="8414" marR="8414" marT="84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>
                          <a:effectLst/>
                        </a:rPr>
                        <a:t>8</a:t>
                      </a:r>
                      <a:endParaRPr lang="sk-SK" sz="1600" b="0" i="0" u="none" strike="noStrike">
                        <a:effectLst/>
                        <a:latin typeface="+mn-lt"/>
                      </a:endParaRPr>
                    </a:p>
                  </a:txBody>
                  <a:tcPr marL="8414" marR="8414" marT="84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>
                          <a:effectLst/>
                        </a:rPr>
                        <a:t>13</a:t>
                      </a:r>
                      <a:endParaRPr lang="sk-SK" sz="1600" b="0" i="0" u="none" strike="noStrike">
                        <a:effectLst/>
                        <a:latin typeface="+mn-lt"/>
                      </a:endParaRPr>
                    </a:p>
                  </a:txBody>
                  <a:tcPr marL="8414" marR="8414" marT="84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>
                          <a:effectLst/>
                        </a:rPr>
                        <a:t>7</a:t>
                      </a:r>
                      <a:endParaRPr lang="sk-SK" sz="1600" b="0" i="0" u="none" strike="noStrike">
                        <a:effectLst/>
                        <a:latin typeface="+mn-lt"/>
                      </a:endParaRPr>
                    </a:p>
                  </a:txBody>
                  <a:tcPr marL="8414" marR="8414" marT="84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 dirty="0">
                          <a:effectLst/>
                        </a:rPr>
                        <a:t>14</a:t>
                      </a:r>
                      <a:endParaRPr lang="sk-SK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14" marR="8414" marT="8414" marB="0" anchor="b"/>
                </a:tc>
                <a:extLst>
                  <a:ext uri="{0D108BD9-81ED-4DB2-BD59-A6C34878D82A}">
                    <a16:rowId xmlns:a16="http://schemas.microsoft.com/office/drawing/2014/main" val="2024253503"/>
                  </a:ext>
                </a:extLst>
              </a:tr>
              <a:tr h="143038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1" u="none" strike="noStrike" dirty="0">
                          <a:effectLst/>
                        </a:rPr>
                        <a:t>[Chémia SŠ]</a:t>
                      </a:r>
                      <a:endParaRPr lang="sk-SK" sz="1600" b="1" i="0" u="none" strike="noStrike" dirty="0">
                        <a:effectLst/>
                        <a:latin typeface="+mn-lt"/>
                      </a:endParaRPr>
                    </a:p>
                  </a:txBody>
                  <a:tcPr marL="8414" marR="8414" marT="84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>
                          <a:effectLst/>
                        </a:rPr>
                        <a:t>35</a:t>
                      </a:r>
                      <a:endParaRPr lang="sk-SK" sz="1600" b="0" i="0" u="none" strike="noStrike">
                        <a:effectLst/>
                        <a:latin typeface="+mn-lt"/>
                      </a:endParaRPr>
                    </a:p>
                  </a:txBody>
                  <a:tcPr marL="8414" marR="8414" marT="84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>
                          <a:effectLst/>
                        </a:rPr>
                        <a:t>5</a:t>
                      </a:r>
                      <a:endParaRPr lang="sk-SK" sz="1600" b="0" i="0" u="none" strike="noStrike">
                        <a:effectLst/>
                        <a:latin typeface="+mn-lt"/>
                      </a:endParaRPr>
                    </a:p>
                  </a:txBody>
                  <a:tcPr marL="8414" marR="8414" marT="84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>
                          <a:effectLst/>
                        </a:rPr>
                        <a:t>2</a:t>
                      </a:r>
                      <a:endParaRPr lang="sk-SK" sz="1600" b="0" i="0" u="none" strike="noStrike">
                        <a:effectLst/>
                        <a:latin typeface="+mn-lt"/>
                      </a:endParaRPr>
                    </a:p>
                  </a:txBody>
                  <a:tcPr marL="8414" marR="8414" marT="84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>
                          <a:effectLst/>
                        </a:rPr>
                        <a:t>8</a:t>
                      </a:r>
                      <a:endParaRPr lang="sk-SK" sz="1600" b="0" i="0" u="none" strike="noStrike">
                        <a:effectLst/>
                        <a:latin typeface="+mn-lt"/>
                      </a:endParaRPr>
                    </a:p>
                  </a:txBody>
                  <a:tcPr marL="8414" marR="8414" marT="84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 dirty="0">
                          <a:effectLst/>
                        </a:rPr>
                        <a:t>12</a:t>
                      </a:r>
                      <a:endParaRPr lang="sk-SK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14" marR="8414" marT="8414" marB="0" anchor="b"/>
                </a:tc>
                <a:extLst>
                  <a:ext uri="{0D108BD9-81ED-4DB2-BD59-A6C34878D82A}">
                    <a16:rowId xmlns:a16="http://schemas.microsoft.com/office/drawing/2014/main" val="861677683"/>
                  </a:ext>
                </a:extLst>
              </a:tr>
              <a:tr h="143038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1" u="none" strike="noStrike" dirty="0">
                          <a:effectLst/>
                        </a:rPr>
                        <a:t>[Fyzika SŠ]</a:t>
                      </a:r>
                      <a:endParaRPr lang="sk-SK" sz="1600" b="1" i="0" u="none" strike="noStrike" dirty="0">
                        <a:effectLst/>
                        <a:latin typeface="+mn-lt"/>
                      </a:endParaRPr>
                    </a:p>
                  </a:txBody>
                  <a:tcPr marL="8414" marR="8414" marT="84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>
                          <a:effectLst/>
                        </a:rPr>
                        <a:t>32</a:t>
                      </a:r>
                      <a:endParaRPr lang="sk-SK" sz="1600" b="0" i="0" u="none" strike="noStrike">
                        <a:effectLst/>
                        <a:latin typeface="+mn-lt"/>
                      </a:endParaRPr>
                    </a:p>
                  </a:txBody>
                  <a:tcPr marL="8414" marR="8414" marT="84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>
                          <a:effectLst/>
                        </a:rPr>
                        <a:t>5</a:t>
                      </a:r>
                      <a:endParaRPr lang="sk-SK" sz="1600" b="0" i="0" u="none" strike="noStrike">
                        <a:effectLst/>
                        <a:latin typeface="+mn-lt"/>
                      </a:endParaRPr>
                    </a:p>
                  </a:txBody>
                  <a:tcPr marL="8414" marR="8414" marT="84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>
                          <a:effectLst/>
                        </a:rPr>
                        <a:t>12</a:t>
                      </a:r>
                      <a:endParaRPr lang="sk-SK" sz="1600" b="0" i="0" u="none" strike="noStrike">
                        <a:effectLst/>
                        <a:latin typeface="+mn-lt"/>
                      </a:endParaRPr>
                    </a:p>
                  </a:txBody>
                  <a:tcPr marL="8414" marR="8414" marT="84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 dirty="0">
                          <a:effectLst/>
                        </a:rPr>
                        <a:t>4</a:t>
                      </a:r>
                      <a:endParaRPr lang="sk-SK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14" marR="8414" marT="84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 dirty="0">
                          <a:effectLst/>
                        </a:rPr>
                        <a:t>9</a:t>
                      </a:r>
                      <a:endParaRPr lang="sk-SK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14" marR="8414" marT="8414" marB="0" anchor="b"/>
                </a:tc>
                <a:extLst>
                  <a:ext uri="{0D108BD9-81ED-4DB2-BD59-A6C34878D82A}">
                    <a16:rowId xmlns:a16="http://schemas.microsoft.com/office/drawing/2014/main" val="2382135954"/>
                  </a:ext>
                </a:extLst>
              </a:tr>
              <a:tr h="143038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1" u="none" strike="noStrike" dirty="0">
                          <a:effectLst/>
                        </a:rPr>
                        <a:t>[Biológia SŠ]</a:t>
                      </a:r>
                      <a:endParaRPr lang="sk-SK" sz="1600" b="1" i="0" u="none" strike="noStrike" dirty="0">
                        <a:effectLst/>
                        <a:latin typeface="+mn-lt"/>
                      </a:endParaRPr>
                    </a:p>
                  </a:txBody>
                  <a:tcPr marL="8414" marR="8414" marT="84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>
                          <a:effectLst/>
                        </a:rPr>
                        <a:t>33</a:t>
                      </a:r>
                      <a:endParaRPr lang="sk-SK" sz="1600" b="0" i="0" u="none" strike="noStrike">
                        <a:effectLst/>
                        <a:latin typeface="+mn-lt"/>
                      </a:endParaRPr>
                    </a:p>
                  </a:txBody>
                  <a:tcPr marL="8414" marR="8414" marT="84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>
                          <a:effectLst/>
                        </a:rPr>
                        <a:t>3</a:t>
                      </a:r>
                      <a:endParaRPr lang="sk-SK" sz="1600" b="0" i="0" u="none" strike="noStrike">
                        <a:effectLst/>
                        <a:latin typeface="+mn-lt"/>
                      </a:endParaRPr>
                    </a:p>
                  </a:txBody>
                  <a:tcPr marL="8414" marR="8414" marT="84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>
                          <a:effectLst/>
                        </a:rPr>
                        <a:t>6</a:t>
                      </a:r>
                      <a:endParaRPr lang="sk-SK" sz="1600" b="0" i="0" u="none" strike="noStrike">
                        <a:effectLst/>
                        <a:latin typeface="+mn-lt"/>
                      </a:endParaRPr>
                    </a:p>
                  </a:txBody>
                  <a:tcPr marL="8414" marR="8414" marT="84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 dirty="0">
                          <a:effectLst/>
                        </a:rPr>
                        <a:t>9</a:t>
                      </a:r>
                      <a:endParaRPr lang="sk-SK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14" marR="8414" marT="84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 dirty="0">
                          <a:effectLst/>
                        </a:rPr>
                        <a:t>11</a:t>
                      </a:r>
                      <a:endParaRPr lang="sk-SK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14" marR="8414" marT="8414" marB="0" anchor="b"/>
                </a:tc>
                <a:extLst>
                  <a:ext uri="{0D108BD9-81ED-4DB2-BD59-A6C34878D82A}">
                    <a16:rowId xmlns:a16="http://schemas.microsoft.com/office/drawing/2014/main" val="2308005099"/>
                  </a:ext>
                </a:extLst>
              </a:tr>
              <a:tr h="143038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1" u="none" strike="noStrike" dirty="0">
                          <a:effectLst/>
                        </a:rPr>
                        <a:t>[Geografia SŠ]</a:t>
                      </a:r>
                      <a:endParaRPr lang="sk-SK" sz="1600" b="1" i="0" u="none" strike="noStrike" dirty="0">
                        <a:effectLst/>
                        <a:latin typeface="+mn-lt"/>
                      </a:endParaRPr>
                    </a:p>
                  </a:txBody>
                  <a:tcPr marL="8414" marR="8414" marT="84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>
                          <a:effectLst/>
                        </a:rPr>
                        <a:t>40</a:t>
                      </a:r>
                      <a:endParaRPr lang="sk-SK" sz="1600" b="0" i="0" u="none" strike="noStrike">
                        <a:effectLst/>
                        <a:latin typeface="+mn-lt"/>
                      </a:endParaRPr>
                    </a:p>
                  </a:txBody>
                  <a:tcPr marL="8414" marR="8414" marT="84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>
                          <a:effectLst/>
                        </a:rPr>
                        <a:t>4</a:t>
                      </a:r>
                      <a:endParaRPr lang="sk-SK" sz="1600" b="0" i="0" u="none" strike="noStrike">
                        <a:effectLst/>
                        <a:latin typeface="+mn-lt"/>
                      </a:endParaRPr>
                    </a:p>
                  </a:txBody>
                  <a:tcPr marL="8414" marR="8414" marT="84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>
                          <a:effectLst/>
                        </a:rPr>
                        <a:t>1</a:t>
                      </a:r>
                      <a:endParaRPr lang="sk-SK" sz="1600" b="0" i="0" u="none" strike="noStrike">
                        <a:effectLst/>
                        <a:latin typeface="+mn-lt"/>
                      </a:endParaRPr>
                    </a:p>
                  </a:txBody>
                  <a:tcPr marL="8414" marR="8414" marT="84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 dirty="0">
                          <a:effectLst/>
                        </a:rPr>
                        <a:t>2</a:t>
                      </a:r>
                      <a:endParaRPr lang="sk-SK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14" marR="8414" marT="84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 dirty="0">
                          <a:effectLst/>
                        </a:rPr>
                        <a:t>15</a:t>
                      </a:r>
                      <a:endParaRPr lang="sk-SK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14" marR="8414" marT="8414" marB="0" anchor="b"/>
                </a:tc>
                <a:extLst>
                  <a:ext uri="{0D108BD9-81ED-4DB2-BD59-A6C34878D82A}">
                    <a16:rowId xmlns:a16="http://schemas.microsoft.com/office/drawing/2014/main" val="3538406816"/>
                  </a:ext>
                </a:extLst>
              </a:tr>
              <a:tr h="143038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1" u="none" strike="noStrike" dirty="0">
                          <a:effectLst/>
                        </a:rPr>
                        <a:t>[Informatika SŠ]</a:t>
                      </a:r>
                      <a:endParaRPr lang="sk-SK" sz="1600" b="1" i="0" u="none" strike="noStrike" dirty="0">
                        <a:effectLst/>
                        <a:latin typeface="+mn-lt"/>
                      </a:endParaRPr>
                    </a:p>
                  </a:txBody>
                  <a:tcPr marL="8414" marR="8414" marT="84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>
                          <a:effectLst/>
                        </a:rPr>
                        <a:t>23</a:t>
                      </a:r>
                      <a:endParaRPr lang="sk-SK" sz="1600" b="0" i="0" u="none" strike="noStrike">
                        <a:effectLst/>
                        <a:latin typeface="+mn-lt"/>
                      </a:endParaRPr>
                    </a:p>
                  </a:txBody>
                  <a:tcPr marL="8414" marR="8414" marT="84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>
                          <a:effectLst/>
                        </a:rPr>
                        <a:t>7</a:t>
                      </a:r>
                      <a:endParaRPr lang="sk-SK" sz="1600" b="0" i="0" u="none" strike="noStrike">
                        <a:effectLst/>
                        <a:latin typeface="+mn-lt"/>
                      </a:endParaRPr>
                    </a:p>
                  </a:txBody>
                  <a:tcPr marL="8414" marR="8414" marT="84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>
                          <a:effectLst/>
                        </a:rPr>
                        <a:t>8</a:t>
                      </a:r>
                      <a:endParaRPr lang="sk-SK" sz="1600" b="0" i="0" u="none" strike="noStrike">
                        <a:effectLst/>
                        <a:latin typeface="+mn-lt"/>
                      </a:endParaRPr>
                    </a:p>
                  </a:txBody>
                  <a:tcPr marL="8414" marR="8414" marT="84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 dirty="0">
                          <a:effectLst/>
                        </a:rPr>
                        <a:t>4</a:t>
                      </a:r>
                      <a:endParaRPr lang="sk-SK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14" marR="8414" marT="84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 dirty="0">
                          <a:effectLst/>
                        </a:rPr>
                        <a:t>20</a:t>
                      </a:r>
                      <a:endParaRPr lang="sk-SK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14" marR="8414" marT="8414" marB="0" anchor="b"/>
                </a:tc>
                <a:extLst>
                  <a:ext uri="{0D108BD9-81ED-4DB2-BD59-A6C34878D82A}">
                    <a16:rowId xmlns:a16="http://schemas.microsoft.com/office/drawing/2014/main" val="2862655213"/>
                  </a:ext>
                </a:extLst>
              </a:tr>
              <a:tr h="143038">
                <a:tc>
                  <a:txBody>
                    <a:bodyPr/>
                    <a:lstStyle/>
                    <a:p>
                      <a:pPr algn="l" fontAlgn="b"/>
                      <a:r>
                        <a:rPr lang="sk-SK" sz="1600" b="1" u="none" strike="noStrike" dirty="0">
                          <a:effectLst/>
                        </a:rPr>
                        <a:t>[Sieťové technológie]</a:t>
                      </a:r>
                      <a:endParaRPr lang="sk-SK" sz="1600" b="1" i="0" u="none" strike="noStrike" dirty="0">
                        <a:effectLst/>
                        <a:latin typeface="+mn-lt"/>
                      </a:endParaRPr>
                    </a:p>
                  </a:txBody>
                  <a:tcPr marL="8414" marR="8414" marT="84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>
                          <a:effectLst/>
                        </a:rPr>
                        <a:t>47</a:t>
                      </a:r>
                      <a:endParaRPr lang="sk-SK" sz="1600" b="0" i="0" u="none" strike="noStrike">
                        <a:effectLst/>
                        <a:latin typeface="+mn-lt"/>
                      </a:endParaRPr>
                    </a:p>
                  </a:txBody>
                  <a:tcPr marL="8414" marR="8414" marT="84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>
                          <a:effectLst/>
                        </a:rPr>
                        <a:t>2</a:t>
                      </a:r>
                      <a:endParaRPr lang="sk-SK" sz="1600" b="0" i="0" u="none" strike="noStrike">
                        <a:effectLst/>
                        <a:latin typeface="+mn-lt"/>
                      </a:endParaRPr>
                    </a:p>
                  </a:txBody>
                  <a:tcPr marL="8414" marR="8414" marT="84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>
                          <a:effectLst/>
                        </a:rPr>
                        <a:t>4</a:t>
                      </a:r>
                      <a:endParaRPr lang="sk-SK" sz="1600" b="0" i="0" u="none" strike="noStrike">
                        <a:effectLst/>
                        <a:latin typeface="+mn-lt"/>
                      </a:endParaRPr>
                    </a:p>
                  </a:txBody>
                  <a:tcPr marL="8414" marR="8414" marT="84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>
                          <a:effectLst/>
                        </a:rPr>
                        <a:t>1</a:t>
                      </a:r>
                      <a:endParaRPr lang="sk-SK" sz="1600" b="0" i="0" u="none" strike="noStrike">
                        <a:effectLst/>
                        <a:latin typeface="+mn-lt"/>
                      </a:endParaRPr>
                    </a:p>
                  </a:txBody>
                  <a:tcPr marL="8414" marR="8414" marT="841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600" u="none" strike="noStrike" dirty="0">
                          <a:effectLst/>
                        </a:rPr>
                        <a:t>8</a:t>
                      </a:r>
                      <a:endParaRPr lang="sk-SK" sz="1600" b="0" i="0" u="none" strike="noStrike" dirty="0">
                        <a:effectLst/>
                        <a:latin typeface="+mn-lt"/>
                      </a:endParaRPr>
                    </a:p>
                  </a:txBody>
                  <a:tcPr marL="8414" marR="8414" marT="8414" marB="0" anchor="b"/>
                </a:tc>
                <a:extLst>
                  <a:ext uri="{0D108BD9-81ED-4DB2-BD59-A6C34878D82A}">
                    <a16:rowId xmlns:a16="http://schemas.microsoft.com/office/drawing/2014/main" val="9460512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159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Zástupný symbol obsahu 2"/>
          <p:cNvSpPr>
            <a:spLocks noGrp="1"/>
          </p:cNvSpPr>
          <p:nvPr>
            <p:ph idx="1"/>
          </p:nvPr>
        </p:nvSpPr>
        <p:spPr>
          <a:xfrm>
            <a:off x="96982" y="552705"/>
            <a:ext cx="8939514" cy="5760640"/>
          </a:xfrm>
        </p:spPr>
        <p:txBody>
          <a:bodyPr/>
          <a:lstStyle/>
          <a:p>
            <a:pPr marL="457200" lvl="0" indent="-457200" algn="just">
              <a:spcAft>
                <a:spcPts val="600"/>
              </a:spcAft>
              <a:buFont typeface="+mj-lt"/>
              <a:buAutoNum type="arabicPeriod" startAt="8"/>
            </a:pPr>
            <a:endParaRPr lang="sk-SK" sz="1800" dirty="0" smtClean="0">
              <a:ea typeface="Times New Roman" panose="02020603050405020304" pitchFamily="18" charset="0"/>
            </a:endParaRPr>
          </a:p>
          <a:p>
            <a:pPr marL="0" lvl="0" indent="0" algn="just">
              <a:spcAft>
                <a:spcPts val="600"/>
              </a:spcAft>
              <a:buNone/>
            </a:pPr>
            <a:endParaRPr lang="sk-SK" sz="2000" dirty="0" smtClean="0">
              <a:ea typeface="Times New Roman" panose="02020603050405020304" pitchFamily="18" charset="0"/>
            </a:endParaRPr>
          </a:p>
          <a:p>
            <a:pPr marL="0" lvl="0" indent="0" algn="just">
              <a:spcAft>
                <a:spcPts val="600"/>
              </a:spcAft>
              <a:buNone/>
            </a:pPr>
            <a:endParaRPr lang="sk-SK" sz="2000" dirty="0">
              <a:ea typeface="Calibri" panose="020F0502020204030204" pitchFamily="34" charset="0"/>
            </a:endParaRPr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2947406" y="610569"/>
            <a:ext cx="6047507" cy="583023"/>
          </a:xfrm>
        </p:spPr>
        <p:txBody>
          <a:bodyPr rtlCol="0">
            <a:no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sk-SK" sz="3600" b="1" dirty="0" smtClean="0">
                <a:solidFill>
                  <a:srgbClr val="E46C0A"/>
                </a:solidFill>
              </a:rPr>
              <a:t>Z VAŠICH DOTAZNÍKOV</a:t>
            </a:r>
            <a:endParaRPr lang="sk-SK" sz="3600" b="1" dirty="0">
              <a:solidFill>
                <a:srgbClr val="E46C0A"/>
              </a:solidFill>
            </a:endParaRPr>
          </a:p>
        </p:txBody>
      </p:sp>
      <p:graphicFrame>
        <p:nvGraphicFramePr>
          <p:cNvPr id="3" name="Tabuľ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1670201"/>
              </p:ext>
            </p:extLst>
          </p:nvPr>
        </p:nvGraphicFramePr>
        <p:xfrm>
          <a:off x="400050" y="1499238"/>
          <a:ext cx="8495474" cy="38675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78406">
                  <a:extLst>
                    <a:ext uri="{9D8B030D-6E8A-4147-A177-3AD203B41FA5}">
                      <a16:colId xmlns:a16="http://schemas.microsoft.com/office/drawing/2014/main" val="2761980064"/>
                    </a:ext>
                  </a:extLst>
                </a:gridCol>
                <a:gridCol w="1229267">
                  <a:extLst>
                    <a:ext uri="{9D8B030D-6E8A-4147-A177-3AD203B41FA5}">
                      <a16:colId xmlns:a16="http://schemas.microsoft.com/office/drawing/2014/main" val="2360336773"/>
                    </a:ext>
                  </a:extLst>
                </a:gridCol>
                <a:gridCol w="1229267">
                  <a:extLst>
                    <a:ext uri="{9D8B030D-6E8A-4147-A177-3AD203B41FA5}">
                      <a16:colId xmlns:a16="http://schemas.microsoft.com/office/drawing/2014/main" val="2892115660"/>
                    </a:ext>
                  </a:extLst>
                </a:gridCol>
                <a:gridCol w="1229267">
                  <a:extLst>
                    <a:ext uri="{9D8B030D-6E8A-4147-A177-3AD203B41FA5}">
                      <a16:colId xmlns:a16="http://schemas.microsoft.com/office/drawing/2014/main" val="415336638"/>
                    </a:ext>
                  </a:extLst>
                </a:gridCol>
                <a:gridCol w="1229267">
                  <a:extLst>
                    <a:ext uri="{9D8B030D-6E8A-4147-A177-3AD203B41FA5}">
                      <a16:colId xmlns:a16="http://schemas.microsoft.com/office/drawing/2014/main" val="3874872176"/>
                    </a:ext>
                  </a:extLst>
                </a:gridCol>
              </a:tblGrid>
              <a:tr h="153520">
                <a:tc>
                  <a:txBody>
                    <a:bodyPr/>
                    <a:lstStyle/>
                    <a:p>
                      <a:pPr algn="l" fontAlgn="b"/>
                      <a:endParaRPr lang="sk-SK" sz="1800" b="0" i="0" u="none" strike="noStrike">
                        <a:effectLst/>
                        <a:latin typeface="+mn-lt"/>
                      </a:endParaRPr>
                    </a:p>
                  </a:txBody>
                  <a:tcPr marL="9031" marR="9031" marT="90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b="1" u="none" strike="noStrike" dirty="0">
                          <a:effectLst/>
                          <a:latin typeface="+mn-lt"/>
                        </a:rPr>
                        <a:t>primeraný</a:t>
                      </a:r>
                      <a:endParaRPr lang="sk-SK" sz="1800" b="1" i="0" u="none" strike="noStrike" dirty="0">
                        <a:effectLst/>
                        <a:latin typeface="+mn-lt"/>
                      </a:endParaRPr>
                    </a:p>
                  </a:txBody>
                  <a:tcPr marL="9031" marR="9031" marT="90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b="1" u="none" strike="noStrike" dirty="0">
                          <a:effectLst/>
                          <a:latin typeface="+mn-lt"/>
                        </a:rPr>
                        <a:t>iba minimálny</a:t>
                      </a:r>
                      <a:endParaRPr lang="sk-SK" sz="1800" b="1" i="0" u="none" strike="noStrike" dirty="0">
                        <a:effectLst/>
                        <a:latin typeface="+mn-lt"/>
                      </a:endParaRPr>
                    </a:p>
                  </a:txBody>
                  <a:tcPr marL="9031" marR="9031" marT="90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b="1" u="none" strike="noStrike" dirty="0">
                          <a:effectLst/>
                          <a:latin typeface="+mn-lt"/>
                        </a:rPr>
                        <a:t>výrazný</a:t>
                      </a:r>
                      <a:endParaRPr lang="sk-SK" sz="1800" b="1" i="0" u="none" strike="noStrike" dirty="0">
                        <a:effectLst/>
                        <a:latin typeface="+mn-lt"/>
                      </a:endParaRPr>
                    </a:p>
                  </a:txBody>
                  <a:tcPr marL="9031" marR="9031" marT="90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b="1" u="none" strike="noStrike" dirty="0">
                          <a:effectLst/>
                          <a:latin typeface="+mn-lt"/>
                        </a:rPr>
                        <a:t>žiaden</a:t>
                      </a:r>
                      <a:endParaRPr lang="sk-SK" sz="1800" b="1" i="0" u="none" strike="noStrike" dirty="0">
                        <a:effectLst/>
                        <a:latin typeface="+mn-lt"/>
                      </a:endParaRPr>
                    </a:p>
                  </a:txBody>
                  <a:tcPr marL="9031" marR="9031" marT="9031" marB="0" anchor="b"/>
                </a:tc>
                <a:extLst>
                  <a:ext uri="{0D108BD9-81ED-4DB2-BD59-A6C34878D82A}">
                    <a16:rowId xmlns:a16="http://schemas.microsoft.com/office/drawing/2014/main" val="1263941960"/>
                  </a:ext>
                </a:extLst>
              </a:tr>
              <a:tr h="460559"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b="1" u="none" strike="noStrike" dirty="0">
                          <a:effectLst/>
                          <a:latin typeface="+mn-lt"/>
                        </a:rPr>
                        <a:t>Ako aktuálne hodnotíte vplyv projektu na inováciu výučby prírodovedných predmetov, matematiky a informatiky u vás na škole:</a:t>
                      </a:r>
                      <a:endParaRPr lang="sk-SK" sz="1800" b="1" i="0" u="none" strike="noStrike" dirty="0">
                        <a:effectLst/>
                        <a:latin typeface="+mn-lt"/>
                      </a:endParaRPr>
                    </a:p>
                  </a:txBody>
                  <a:tcPr marL="9031" marR="9031" marT="90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 dirty="0">
                          <a:effectLst/>
                          <a:latin typeface="+mn-lt"/>
                        </a:rPr>
                        <a:t>80</a:t>
                      </a:r>
                      <a:endParaRPr lang="sk-SK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031" marR="9031" marT="903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 dirty="0">
                          <a:effectLst/>
                          <a:latin typeface="+mn-lt"/>
                        </a:rPr>
                        <a:t>32</a:t>
                      </a:r>
                      <a:endParaRPr lang="sk-SK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031" marR="9031" marT="903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 dirty="0">
                          <a:effectLst/>
                          <a:latin typeface="+mn-lt"/>
                        </a:rPr>
                        <a:t>18</a:t>
                      </a:r>
                      <a:endParaRPr lang="sk-SK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031" marR="9031" marT="903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 dirty="0">
                          <a:effectLst/>
                          <a:latin typeface="+mn-lt"/>
                        </a:rPr>
                        <a:t>7</a:t>
                      </a:r>
                      <a:endParaRPr lang="sk-SK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031" marR="9031" marT="9031" marB="0" anchor="ctr"/>
                </a:tc>
                <a:extLst>
                  <a:ext uri="{0D108BD9-81ED-4DB2-BD59-A6C34878D82A}">
                    <a16:rowId xmlns:a16="http://schemas.microsoft.com/office/drawing/2014/main" val="3690674632"/>
                  </a:ext>
                </a:extLst>
              </a:tr>
              <a:tr h="614079"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b="1" u="none" strike="noStrike" dirty="0">
                          <a:effectLst/>
                          <a:latin typeface="+mn-lt"/>
                        </a:rPr>
                        <a:t>Jedným z hlavných cieľov projektu je postupné zvýšenie záujmu žiakov o IT, matematiku, informatiku a prírodné vedy. Ako v súčasnosti vnímate dopad projektových aktivít na vašich žiakov z hľadiska tohto cieľa:</a:t>
                      </a:r>
                      <a:endParaRPr lang="sk-SK" sz="1800" b="1" i="0" u="none" strike="noStrike" dirty="0">
                        <a:effectLst/>
                        <a:latin typeface="+mn-lt"/>
                      </a:endParaRPr>
                    </a:p>
                  </a:txBody>
                  <a:tcPr marL="9031" marR="9031" marT="903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  <a:latin typeface="+mn-lt"/>
                        </a:rPr>
                        <a:t>66</a:t>
                      </a:r>
                      <a:endParaRPr lang="sk-SK" sz="1800" b="0" i="0" u="none" strike="noStrike">
                        <a:effectLst/>
                        <a:latin typeface="+mn-lt"/>
                      </a:endParaRPr>
                    </a:p>
                  </a:txBody>
                  <a:tcPr marL="9031" marR="9031" marT="903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 dirty="0">
                          <a:effectLst/>
                          <a:latin typeface="+mn-lt"/>
                        </a:rPr>
                        <a:t>52</a:t>
                      </a:r>
                      <a:endParaRPr lang="sk-SK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031" marR="9031" marT="903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 dirty="0">
                          <a:effectLst/>
                          <a:latin typeface="+mn-lt"/>
                        </a:rPr>
                        <a:t>12</a:t>
                      </a:r>
                      <a:endParaRPr lang="sk-SK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031" marR="9031" marT="903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 dirty="0">
                          <a:effectLst/>
                          <a:latin typeface="+mn-lt"/>
                        </a:rPr>
                        <a:t>7</a:t>
                      </a:r>
                      <a:endParaRPr lang="sk-SK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031" marR="9031" marT="9031" marB="0" anchor="ctr"/>
                </a:tc>
                <a:extLst>
                  <a:ext uri="{0D108BD9-81ED-4DB2-BD59-A6C34878D82A}">
                    <a16:rowId xmlns:a16="http://schemas.microsoft.com/office/drawing/2014/main" val="14644499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145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Zástupný symbol obsahu 2"/>
          <p:cNvSpPr>
            <a:spLocks noGrp="1"/>
          </p:cNvSpPr>
          <p:nvPr>
            <p:ph idx="1"/>
          </p:nvPr>
        </p:nvSpPr>
        <p:spPr>
          <a:xfrm>
            <a:off x="96982" y="552705"/>
            <a:ext cx="8939514" cy="5760640"/>
          </a:xfrm>
        </p:spPr>
        <p:txBody>
          <a:bodyPr/>
          <a:lstStyle/>
          <a:p>
            <a:pPr marL="457200" lvl="0" indent="-457200" algn="just">
              <a:spcAft>
                <a:spcPts val="600"/>
              </a:spcAft>
              <a:buFont typeface="+mj-lt"/>
              <a:buAutoNum type="arabicPeriod" startAt="8"/>
            </a:pPr>
            <a:endParaRPr lang="sk-SK" sz="1800" dirty="0" smtClean="0">
              <a:ea typeface="Times New Roman" panose="02020603050405020304" pitchFamily="18" charset="0"/>
            </a:endParaRPr>
          </a:p>
          <a:p>
            <a:pPr marL="0" lvl="0" indent="0" algn="just">
              <a:spcAft>
                <a:spcPts val="600"/>
              </a:spcAft>
              <a:buNone/>
            </a:pPr>
            <a:endParaRPr lang="sk-SK" sz="2000" dirty="0" smtClean="0">
              <a:ea typeface="Times New Roman" panose="02020603050405020304" pitchFamily="18" charset="0"/>
            </a:endParaRPr>
          </a:p>
          <a:p>
            <a:pPr marL="0" lvl="0" indent="0" algn="just">
              <a:spcAft>
                <a:spcPts val="600"/>
              </a:spcAft>
              <a:buNone/>
            </a:pPr>
            <a:endParaRPr lang="sk-SK" sz="2000" dirty="0">
              <a:ea typeface="Calibri" panose="020F0502020204030204" pitchFamily="34" charset="0"/>
            </a:endParaRPr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2947406" y="610569"/>
            <a:ext cx="6047507" cy="583023"/>
          </a:xfrm>
        </p:spPr>
        <p:txBody>
          <a:bodyPr rtlCol="0">
            <a:no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sk-SK" sz="3600" b="1" dirty="0" smtClean="0">
                <a:solidFill>
                  <a:srgbClr val="E46C0A"/>
                </a:solidFill>
              </a:rPr>
              <a:t>Z VAŠICH DOTAZNÍKOV</a:t>
            </a:r>
            <a:endParaRPr lang="sk-SK" sz="3600" b="1" dirty="0">
              <a:solidFill>
                <a:srgbClr val="E46C0A"/>
              </a:solidFill>
            </a:endParaRPr>
          </a:p>
        </p:txBody>
      </p:sp>
      <p:graphicFrame>
        <p:nvGraphicFramePr>
          <p:cNvPr id="2" name="Tabuľ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8240720"/>
              </p:ext>
            </p:extLst>
          </p:nvPr>
        </p:nvGraphicFramePr>
        <p:xfrm>
          <a:off x="516835" y="3105150"/>
          <a:ext cx="8020878" cy="11353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91469">
                  <a:extLst>
                    <a:ext uri="{9D8B030D-6E8A-4147-A177-3AD203B41FA5}">
                      <a16:colId xmlns:a16="http://schemas.microsoft.com/office/drawing/2014/main" val="317734040"/>
                    </a:ext>
                  </a:extLst>
                </a:gridCol>
                <a:gridCol w="1729409">
                  <a:extLst>
                    <a:ext uri="{9D8B030D-6E8A-4147-A177-3AD203B41FA5}">
                      <a16:colId xmlns:a16="http://schemas.microsoft.com/office/drawing/2014/main" val="2526079116"/>
                    </a:ext>
                  </a:extLst>
                </a:gridCol>
              </a:tblGrid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b="1" u="none" strike="noStrike">
                          <a:effectLst/>
                        </a:rPr>
                        <a:t>[Otvorené hodiny na blízkej partnerskej škole]</a:t>
                      </a:r>
                      <a:endParaRPr lang="sk-SK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 dirty="0">
                          <a:effectLst/>
                        </a:rPr>
                        <a:t>35</a:t>
                      </a:r>
                      <a:endParaRPr lang="sk-SK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0125437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1" u="none" strike="noStrike" dirty="0">
                          <a:effectLst/>
                        </a:rPr>
                        <a:t>[Konzultácia predmetového experta u vás na škole]</a:t>
                      </a:r>
                      <a:endParaRPr lang="pt-BR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 dirty="0">
                          <a:effectLst/>
                        </a:rPr>
                        <a:t>57</a:t>
                      </a:r>
                      <a:endParaRPr lang="sk-SK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5055596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b="1" u="none" strike="noStrike">
                          <a:effectLst/>
                        </a:rPr>
                        <a:t>[Videonahrávky ukážkových hodín]</a:t>
                      </a:r>
                      <a:endParaRPr lang="sk-SK" sz="18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 dirty="0">
                          <a:effectLst/>
                        </a:rPr>
                        <a:t>97</a:t>
                      </a:r>
                      <a:endParaRPr lang="sk-SK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1055538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b="1" u="none" strike="noStrike" dirty="0">
                          <a:effectLst/>
                        </a:rPr>
                        <a:t>[Zapožičiavanie pomôcok od škôl vybavených  </a:t>
                      </a:r>
                      <a:r>
                        <a:rPr lang="sk-SK" sz="1800" b="1" u="none" strike="noStrike" dirty="0" err="1">
                          <a:effectLst/>
                        </a:rPr>
                        <a:t>ITScienceLab</a:t>
                      </a:r>
                      <a:r>
                        <a:rPr lang="sk-SK" sz="1800" b="1" u="none" strike="noStrike" dirty="0">
                          <a:effectLst/>
                        </a:rPr>
                        <a:t>]</a:t>
                      </a:r>
                      <a:endParaRPr lang="sk-SK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 dirty="0">
                          <a:effectLst/>
                        </a:rPr>
                        <a:t>45</a:t>
                      </a:r>
                      <a:endParaRPr lang="sk-SK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23829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0534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Zástupný symbol obsahu 2"/>
          <p:cNvSpPr>
            <a:spLocks noGrp="1"/>
          </p:cNvSpPr>
          <p:nvPr>
            <p:ph idx="1"/>
          </p:nvPr>
        </p:nvSpPr>
        <p:spPr>
          <a:xfrm>
            <a:off x="96982" y="552705"/>
            <a:ext cx="8939514" cy="5760640"/>
          </a:xfrm>
        </p:spPr>
        <p:txBody>
          <a:bodyPr/>
          <a:lstStyle/>
          <a:p>
            <a:pPr marL="457200" lvl="0" indent="-457200" algn="just">
              <a:spcAft>
                <a:spcPts val="600"/>
              </a:spcAft>
              <a:buFont typeface="+mj-lt"/>
              <a:buAutoNum type="arabicPeriod" startAt="8"/>
            </a:pPr>
            <a:endParaRPr lang="sk-SK" sz="1800" dirty="0" smtClean="0">
              <a:ea typeface="Times New Roman" panose="02020603050405020304" pitchFamily="18" charset="0"/>
            </a:endParaRPr>
          </a:p>
          <a:p>
            <a:pPr marL="0" lvl="0" indent="0" algn="just">
              <a:spcAft>
                <a:spcPts val="600"/>
              </a:spcAft>
              <a:buNone/>
            </a:pPr>
            <a:endParaRPr lang="sk-SK" sz="2000" dirty="0" smtClean="0">
              <a:ea typeface="Times New Roman" panose="02020603050405020304" pitchFamily="18" charset="0"/>
            </a:endParaRPr>
          </a:p>
          <a:p>
            <a:pPr marL="0" lvl="0" indent="0" algn="just">
              <a:spcAft>
                <a:spcPts val="600"/>
              </a:spcAft>
              <a:buNone/>
            </a:pPr>
            <a:endParaRPr lang="sk-SK" sz="2000" dirty="0">
              <a:ea typeface="Calibri" panose="020F0502020204030204" pitchFamily="34" charset="0"/>
            </a:endParaRPr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2947406" y="610569"/>
            <a:ext cx="6047507" cy="583023"/>
          </a:xfrm>
        </p:spPr>
        <p:txBody>
          <a:bodyPr rtlCol="0">
            <a:no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sk-SK" sz="3600" b="1" dirty="0" smtClean="0">
                <a:solidFill>
                  <a:srgbClr val="E46C0A"/>
                </a:solidFill>
              </a:rPr>
              <a:t>Z VAŠICH DOTAZNÍKOV</a:t>
            </a:r>
            <a:endParaRPr lang="sk-SK" sz="3600" b="1" dirty="0">
              <a:solidFill>
                <a:srgbClr val="E46C0A"/>
              </a:solidFill>
            </a:endParaRPr>
          </a:p>
        </p:txBody>
      </p:sp>
      <p:graphicFrame>
        <p:nvGraphicFramePr>
          <p:cNvPr id="2" name="Tabuľ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9252425"/>
              </p:ext>
            </p:extLst>
          </p:nvPr>
        </p:nvGraphicFramePr>
        <p:xfrm>
          <a:off x="290720" y="1485292"/>
          <a:ext cx="8604802" cy="38973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51858">
                  <a:extLst>
                    <a:ext uri="{9D8B030D-6E8A-4147-A177-3AD203B41FA5}">
                      <a16:colId xmlns:a16="http://schemas.microsoft.com/office/drawing/2014/main" val="2127756160"/>
                    </a:ext>
                  </a:extLst>
                </a:gridCol>
                <a:gridCol w="908824">
                  <a:extLst>
                    <a:ext uri="{9D8B030D-6E8A-4147-A177-3AD203B41FA5}">
                      <a16:colId xmlns:a16="http://schemas.microsoft.com/office/drawing/2014/main" val="3248909726"/>
                    </a:ext>
                  </a:extLst>
                </a:gridCol>
                <a:gridCol w="908824">
                  <a:extLst>
                    <a:ext uri="{9D8B030D-6E8A-4147-A177-3AD203B41FA5}">
                      <a16:colId xmlns:a16="http://schemas.microsoft.com/office/drawing/2014/main" val="2548002166"/>
                    </a:ext>
                  </a:extLst>
                </a:gridCol>
                <a:gridCol w="908824">
                  <a:extLst>
                    <a:ext uri="{9D8B030D-6E8A-4147-A177-3AD203B41FA5}">
                      <a16:colId xmlns:a16="http://schemas.microsoft.com/office/drawing/2014/main" val="4205358643"/>
                    </a:ext>
                  </a:extLst>
                </a:gridCol>
                <a:gridCol w="908824">
                  <a:extLst>
                    <a:ext uri="{9D8B030D-6E8A-4147-A177-3AD203B41FA5}">
                      <a16:colId xmlns:a16="http://schemas.microsoft.com/office/drawing/2014/main" val="4014836775"/>
                    </a:ext>
                  </a:extLst>
                </a:gridCol>
                <a:gridCol w="908824">
                  <a:extLst>
                    <a:ext uri="{9D8B030D-6E8A-4147-A177-3AD203B41FA5}">
                      <a16:colId xmlns:a16="http://schemas.microsoft.com/office/drawing/2014/main" val="267805393"/>
                    </a:ext>
                  </a:extLst>
                </a:gridCol>
                <a:gridCol w="908824">
                  <a:extLst>
                    <a:ext uri="{9D8B030D-6E8A-4147-A177-3AD203B41FA5}">
                      <a16:colId xmlns:a16="http://schemas.microsoft.com/office/drawing/2014/main" val="2416284032"/>
                    </a:ext>
                  </a:extLst>
                </a:gridCol>
              </a:tblGrid>
              <a:tr h="133540">
                <a:tc>
                  <a:txBody>
                    <a:bodyPr/>
                    <a:lstStyle/>
                    <a:p>
                      <a:pPr algn="l" fontAlgn="b"/>
                      <a:endParaRPr lang="sk-SK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b="1" u="none" strike="noStrike" dirty="0">
                          <a:effectLst/>
                          <a:latin typeface="+mn-lt"/>
                        </a:rPr>
                        <a:t>1</a:t>
                      </a:r>
                      <a:endParaRPr lang="sk-SK" sz="1800" b="1" i="0" u="none" strike="noStrike" dirty="0">
                        <a:effectLst/>
                        <a:latin typeface="+mn-lt"/>
                      </a:endParaRPr>
                    </a:p>
                  </a:txBody>
                  <a:tcPr marL="7855" marR="7855" marT="785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b="1" u="none" strike="noStrike" dirty="0">
                          <a:effectLst/>
                          <a:latin typeface="+mn-lt"/>
                        </a:rPr>
                        <a:t>2</a:t>
                      </a:r>
                      <a:endParaRPr lang="sk-SK" sz="1800" b="1" i="0" u="none" strike="noStrike" dirty="0">
                        <a:effectLst/>
                        <a:latin typeface="+mn-lt"/>
                      </a:endParaRPr>
                    </a:p>
                  </a:txBody>
                  <a:tcPr marL="7855" marR="7855" marT="785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b="1" u="none" strike="noStrike" dirty="0">
                          <a:effectLst/>
                          <a:latin typeface="+mn-lt"/>
                        </a:rPr>
                        <a:t>3</a:t>
                      </a:r>
                      <a:endParaRPr lang="sk-SK" sz="1800" b="1" i="0" u="none" strike="noStrike" dirty="0">
                        <a:effectLst/>
                        <a:latin typeface="+mn-lt"/>
                      </a:endParaRPr>
                    </a:p>
                  </a:txBody>
                  <a:tcPr marL="7855" marR="7855" marT="785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b="1" u="none" strike="noStrike" dirty="0">
                          <a:effectLst/>
                          <a:latin typeface="+mn-lt"/>
                        </a:rPr>
                        <a:t>4</a:t>
                      </a:r>
                      <a:endParaRPr lang="sk-SK" sz="1800" b="1" i="0" u="none" strike="noStrike" dirty="0">
                        <a:effectLst/>
                        <a:latin typeface="+mn-lt"/>
                      </a:endParaRPr>
                    </a:p>
                  </a:txBody>
                  <a:tcPr marL="7855" marR="7855" marT="785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b="1" u="none" strike="noStrike" dirty="0">
                          <a:effectLst/>
                          <a:latin typeface="+mn-lt"/>
                        </a:rPr>
                        <a:t>5</a:t>
                      </a:r>
                      <a:endParaRPr lang="sk-SK" sz="1800" b="1" i="0" u="none" strike="noStrike" dirty="0">
                        <a:effectLst/>
                        <a:latin typeface="+mn-lt"/>
                      </a:endParaRPr>
                    </a:p>
                  </a:txBody>
                  <a:tcPr marL="7855" marR="7855" marT="785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b="1" i="0" u="none" strike="noStrike" dirty="0" smtClean="0">
                          <a:effectLst/>
                          <a:latin typeface="+mn-lt"/>
                        </a:rPr>
                        <a:t>Priemer</a:t>
                      </a:r>
                      <a:endParaRPr lang="sk-SK" sz="1800" b="1" i="0" u="none" strike="noStrike" dirty="0">
                        <a:effectLst/>
                        <a:latin typeface="+mn-lt"/>
                      </a:endParaRPr>
                    </a:p>
                  </a:txBody>
                  <a:tcPr marL="7855" marR="7855" marT="7855" marB="0" anchor="ctr"/>
                </a:tc>
                <a:extLst>
                  <a:ext uri="{0D108BD9-81ED-4DB2-BD59-A6C34878D82A}">
                    <a16:rowId xmlns:a16="http://schemas.microsoft.com/office/drawing/2014/main" val="755061756"/>
                  </a:ext>
                </a:extLst>
              </a:tr>
              <a:tr h="133540"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b="1" u="none" strike="noStrike" dirty="0">
                          <a:effectLst/>
                          <a:latin typeface="+mn-lt"/>
                        </a:rPr>
                        <a:t>[Kvalita inovatívnych metodík pre </a:t>
                      </a:r>
                      <a:r>
                        <a:rPr lang="sk-SK" sz="1800" b="1" u="none" strike="noStrike" dirty="0" smtClean="0">
                          <a:effectLst/>
                          <a:latin typeface="+mn-lt"/>
                        </a:rPr>
                        <a:t>predmety]</a:t>
                      </a:r>
                      <a:endParaRPr lang="sk-SK" sz="1800" b="1" i="0" u="none" strike="noStrike" dirty="0">
                        <a:effectLst/>
                        <a:latin typeface="+mn-lt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  <a:latin typeface="+mn-lt"/>
                        </a:rPr>
                        <a:t>31</a:t>
                      </a:r>
                      <a:endParaRPr lang="sk-SK" sz="1800" b="0" i="0" u="none" strike="noStrike">
                        <a:effectLst/>
                        <a:latin typeface="+mn-lt"/>
                      </a:endParaRPr>
                    </a:p>
                  </a:txBody>
                  <a:tcPr marL="7855" marR="7855" marT="785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 dirty="0">
                          <a:effectLst/>
                          <a:latin typeface="+mn-lt"/>
                        </a:rPr>
                        <a:t>57</a:t>
                      </a:r>
                      <a:endParaRPr lang="sk-SK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7855" marR="7855" marT="785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 dirty="0">
                          <a:effectLst/>
                          <a:latin typeface="+mn-lt"/>
                        </a:rPr>
                        <a:t>27</a:t>
                      </a:r>
                      <a:endParaRPr lang="sk-SK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7855" marR="7855" marT="785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 dirty="0">
                          <a:effectLst/>
                          <a:latin typeface="+mn-lt"/>
                        </a:rPr>
                        <a:t>1</a:t>
                      </a:r>
                      <a:endParaRPr lang="sk-SK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7855" marR="7855" marT="785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  <a:latin typeface="+mn-lt"/>
                        </a:rPr>
                        <a:t>21</a:t>
                      </a:r>
                      <a:endParaRPr lang="sk-SK" sz="1800" b="0" i="0" u="none" strike="noStrike">
                        <a:effectLst/>
                        <a:latin typeface="+mn-lt"/>
                      </a:endParaRPr>
                    </a:p>
                  </a:txBody>
                  <a:tcPr marL="7855" marR="7855" marT="785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  <a:latin typeface="+mn-lt"/>
                        </a:rPr>
                        <a:t>2,0</a:t>
                      </a:r>
                      <a:endParaRPr lang="sk-SK" sz="1800" b="0" i="0" u="none" strike="noStrike">
                        <a:effectLst/>
                        <a:latin typeface="+mn-lt"/>
                      </a:endParaRPr>
                    </a:p>
                  </a:txBody>
                  <a:tcPr marL="7855" marR="7855" marT="7855" marB="0" anchor="ctr"/>
                </a:tc>
                <a:extLst>
                  <a:ext uri="{0D108BD9-81ED-4DB2-BD59-A6C34878D82A}">
                    <a16:rowId xmlns:a16="http://schemas.microsoft.com/office/drawing/2014/main" val="2109999662"/>
                  </a:ext>
                </a:extLst>
              </a:tr>
              <a:tr h="558386"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b="1" u="none" strike="noStrike">
                          <a:effectLst/>
                          <a:latin typeface="+mn-lt"/>
                        </a:rPr>
                        <a:t>[Ponuka nových a motivačných informatických predmetov]</a:t>
                      </a:r>
                      <a:endParaRPr lang="sk-SK" sz="1800" b="1" i="0" u="none" strike="noStrike">
                        <a:effectLst/>
                        <a:latin typeface="+mn-lt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  <a:latin typeface="+mn-lt"/>
                        </a:rPr>
                        <a:t>15</a:t>
                      </a:r>
                      <a:endParaRPr lang="sk-SK" sz="1800" b="0" i="0" u="none" strike="noStrike">
                        <a:effectLst/>
                        <a:latin typeface="+mn-lt"/>
                      </a:endParaRPr>
                    </a:p>
                  </a:txBody>
                  <a:tcPr marL="7855" marR="7855" marT="785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  <a:latin typeface="+mn-lt"/>
                        </a:rPr>
                        <a:t>49</a:t>
                      </a:r>
                      <a:endParaRPr lang="sk-SK" sz="1800" b="0" i="0" u="none" strike="noStrike">
                        <a:effectLst/>
                        <a:latin typeface="+mn-lt"/>
                      </a:endParaRPr>
                    </a:p>
                  </a:txBody>
                  <a:tcPr marL="7855" marR="7855" marT="785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  <a:latin typeface="+mn-lt"/>
                        </a:rPr>
                        <a:t>19</a:t>
                      </a:r>
                      <a:endParaRPr lang="sk-SK" sz="1800" b="0" i="0" u="none" strike="noStrike">
                        <a:effectLst/>
                        <a:latin typeface="+mn-lt"/>
                      </a:endParaRPr>
                    </a:p>
                  </a:txBody>
                  <a:tcPr marL="7855" marR="7855" marT="785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 dirty="0">
                          <a:effectLst/>
                          <a:latin typeface="+mn-lt"/>
                        </a:rPr>
                        <a:t>5</a:t>
                      </a:r>
                      <a:endParaRPr lang="sk-SK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7855" marR="7855" marT="785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  <a:latin typeface="+mn-lt"/>
                        </a:rPr>
                        <a:t>49</a:t>
                      </a:r>
                      <a:endParaRPr lang="sk-SK" sz="1800" b="0" i="0" u="none" strike="noStrike">
                        <a:effectLst/>
                        <a:latin typeface="+mn-lt"/>
                      </a:endParaRPr>
                    </a:p>
                  </a:txBody>
                  <a:tcPr marL="7855" marR="7855" marT="785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  <a:latin typeface="+mn-lt"/>
                        </a:rPr>
                        <a:t>2,2</a:t>
                      </a:r>
                      <a:endParaRPr lang="sk-SK" sz="1800" b="0" i="0" u="none" strike="noStrike">
                        <a:effectLst/>
                        <a:latin typeface="+mn-lt"/>
                      </a:endParaRPr>
                    </a:p>
                  </a:txBody>
                  <a:tcPr marL="7855" marR="7855" marT="7855" marB="0" anchor="ctr"/>
                </a:tc>
                <a:extLst>
                  <a:ext uri="{0D108BD9-81ED-4DB2-BD59-A6C34878D82A}">
                    <a16:rowId xmlns:a16="http://schemas.microsoft.com/office/drawing/2014/main" val="2147449016"/>
                  </a:ext>
                </a:extLst>
              </a:tr>
              <a:tr h="133540"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b="1" u="none" strike="noStrike">
                          <a:effectLst/>
                          <a:latin typeface="+mn-lt"/>
                        </a:rPr>
                        <a:t>[Ponuka vzdelávacích programov pre učiteľov]</a:t>
                      </a:r>
                      <a:endParaRPr lang="sk-SK" sz="1800" b="1" i="0" u="none" strike="noStrike">
                        <a:effectLst/>
                        <a:latin typeface="+mn-lt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  <a:latin typeface="+mn-lt"/>
                        </a:rPr>
                        <a:t>29</a:t>
                      </a:r>
                      <a:endParaRPr lang="sk-SK" sz="1800" b="0" i="0" u="none" strike="noStrike">
                        <a:effectLst/>
                        <a:latin typeface="+mn-lt"/>
                      </a:endParaRPr>
                    </a:p>
                  </a:txBody>
                  <a:tcPr marL="7855" marR="7855" marT="785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  <a:latin typeface="+mn-lt"/>
                        </a:rPr>
                        <a:t>71</a:t>
                      </a:r>
                      <a:endParaRPr lang="sk-SK" sz="1800" b="0" i="0" u="none" strike="noStrike">
                        <a:effectLst/>
                        <a:latin typeface="+mn-lt"/>
                      </a:endParaRPr>
                    </a:p>
                  </a:txBody>
                  <a:tcPr marL="7855" marR="7855" marT="785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  <a:latin typeface="+mn-lt"/>
                        </a:rPr>
                        <a:t>26</a:t>
                      </a:r>
                      <a:endParaRPr lang="sk-SK" sz="1800" b="0" i="0" u="none" strike="noStrike">
                        <a:effectLst/>
                        <a:latin typeface="+mn-lt"/>
                      </a:endParaRPr>
                    </a:p>
                  </a:txBody>
                  <a:tcPr marL="7855" marR="7855" marT="785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 dirty="0">
                          <a:effectLst/>
                          <a:latin typeface="+mn-lt"/>
                        </a:rPr>
                        <a:t>5</a:t>
                      </a:r>
                      <a:endParaRPr lang="sk-SK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7855" marR="7855" marT="785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  <a:latin typeface="+mn-lt"/>
                        </a:rPr>
                        <a:t>6</a:t>
                      </a:r>
                      <a:endParaRPr lang="sk-SK" sz="1800" b="0" i="0" u="none" strike="noStrike">
                        <a:effectLst/>
                        <a:latin typeface="+mn-lt"/>
                      </a:endParaRPr>
                    </a:p>
                  </a:txBody>
                  <a:tcPr marL="7855" marR="7855" marT="785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  <a:latin typeface="+mn-lt"/>
                        </a:rPr>
                        <a:t>2,1</a:t>
                      </a:r>
                      <a:endParaRPr lang="sk-SK" sz="1800" b="0" i="0" u="none" strike="noStrike">
                        <a:effectLst/>
                        <a:latin typeface="+mn-lt"/>
                      </a:endParaRPr>
                    </a:p>
                  </a:txBody>
                  <a:tcPr marL="7855" marR="7855" marT="7855" marB="0" anchor="ctr"/>
                </a:tc>
                <a:extLst>
                  <a:ext uri="{0D108BD9-81ED-4DB2-BD59-A6C34878D82A}">
                    <a16:rowId xmlns:a16="http://schemas.microsoft.com/office/drawing/2014/main" val="2284078184"/>
                  </a:ext>
                </a:extLst>
              </a:tr>
              <a:tr h="133540"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b="1" u="none" strike="noStrike">
                          <a:effectLst/>
                          <a:latin typeface="+mn-lt"/>
                        </a:rPr>
                        <a:t>[Ponuka záujmových útvarov a súťaží pre žiakov]</a:t>
                      </a:r>
                      <a:endParaRPr lang="sk-SK" sz="1800" b="1" i="0" u="none" strike="noStrike">
                        <a:effectLst/>
                        <a:latin typeface="+mn-lt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  <a:latin typeface="+mn-lt"/>
                        </a:rPr>
                        <a:t>15</a:t>
                      </a:r>
                      <a:endParaRPr lang="sk-SK" sz="1800" b="0" i="0" u="none" strike="noStrike">
                        <a:effectLst/>
                        <a:latin typeface="+mn-lt"/>
                      </a:endParaRPr>
                    </a:p>
                  </a:txBody>
                  <a:tcPr marL="7855" marR="7855" marT="785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  <a:latin typeface="+mn-lt"/>
                        </a:rPr>
                        <a:t>60</a:t>
                      </a:r>
                      <a:endParaRPr lang="sk-SK" sz="1800" b="0" i="0" u="none" strike="noStrike">
                        <a:effectLst/>
                        <a:latin typeface="+mn-lt"/>
                      </a:endParaRPr>
                    </a:p>
                  </a:txBody>
                  <a:tcPr marL="7855" marR="7855" marT="785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  <a:latin typeface="+mn-lt"/>
                        </a:rPr>
                        <a:t>34</a:t>
                      </a:r>
                      <a:endParaRPr lang="sk-SK" sz="1800" b="0" i="0" u="none" strike="noStrike">
                        <a:effectLst/>
                        <a:latin typeface="+mn-lt"/>
                      </a:endParaRPr>
                    </a:p>
                  </a:txBody>
                  <a:tcPr marL="7855" marR="7855" marT="785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 dirty="0">
                          <a:effectLst/>
                          <a:latin typeface="+mn-lt"/>
                        </a:rPr>
                        <a:t>2</a:t>
                      </a:r>
                      <a:endParaRPr lang="sk-SK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7855" marR="7855" marT="785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 dirty="0">
                          <a:effectLst/>
                          <a:latin typeface="+mn-lt"/>
                        </a:rPr>
                        <a:t>26</a:t>
                      </a:r>
                      <a:endParaRPr lang="sk-SK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7855" marR="7855" marT="785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  <a:latin typeface="+mn-lt"/>
                        </a:rPr>
                        <a:t>2,2</a:t>
                      </a:r>
                      <a:endParaRPr lang="sk-SK" sz="1800" b="0" i="0" u="none" strike="noStrike">
                        <a:effectLst/>
                        <a:latin typeface="+mn-lt"/>
                      </a:endParaRPr>
                    </a:p>
                  </a:txBody>
                  <a:tcPr marL="7855" marR="7855" marT="7855" marB="0" anchor="ctr"/>
                </a:tc>
                <a:extLst>
                  <a:ext uri="{0D108BD9-81ED-4DB2-BD59-A6C34878D82A}">
                    <a16:rowId xmlns:a16="http://schemas.microsoft.com/office/drawing/2014/main" val="3200380596"/>
                  </a:ext>
                </a:extLst>
              </a:tr>
              <a:tr h="133540"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b="1" u="none" strike="noStrike">
                          <a:effectLst/>
                          <a:latin typeface="+mn-lt"/>
                        </a:rPr>
                        <a:t>[Ponuka popularizačných aktivít a táborov pre žiakov]</a:t>
                      </a:r>
                      <a:endParaRPr lang="sk-SK" sz="1800" b="1" i="0" u="none" strike="noStrike">
                        <a:effectLst/>
                        <a:latin typeface="+mn-lt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  <a:latin typeface="+mn-lt"/>
                        </a:rPr>
                        <a:t>13</a:t>
                      </a:r>
                      <a:endParaRPr lang="sk-SK" sz="1800" b="0" i="0" u="none" strike="noStrike">
                        <a:effectLst/>
                        <a:latin typeface="+mn-lt"/>
                      </a:endParaRPr>
                    </a:p>
                  </a:txBody>
                  <a:tcPr marL="7855" marR="7855" marT="785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  <a:latin typeface="+mn-lt"/>
                        </a:rPr>
                        <a:t>51</a:t>
                      </a:r>
                      <a:endParaRPr lang="sk-SK" sz="1800" b="0" i="0" u="none" strike="noStrike">
                        <a:effectLst/>
                        <a:latin typeface="+mn-lt"/>
                      </a:endParaRPr>
                    </a:p>
                  </a:txBody>
                  <a:tcPr marL="7855" marR="7855" marT="785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  <a:latin typeface="+mn-lt"/>
                        </a:rPr>
                        <a:t>34</a:t>
                      </a:r>
                      <a:endParaRPr lang="sk-SK" sz="1800" b="0" i="0" u="none" strike="noStrike">
                        <a:effectLst/>
                        <a:latin typeface="+mn-lt"/>
                      </a:endParaRPr>
                    </a:p>
                  </a:txBody>
                  <a:tcPr marL="7855" marR="7855" marT="785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  <a:latin typeface="+mn-lt"/>
                        </a:rPr>
                        <a:t>3</a:t>
                      </a:r>
                      <a:endParaRPr lang="sk-SK" sz="1800" b="0" i="0" u="none" strike="noStrike">
                        <a:effectLst/>
                        <a:latin typeface="+mn-lt"/>
                      </a:endParaRPr>
                    </a:p>
                  </a:txBody>
                  <a:tcPr marL="7855" marR="7855" marT="785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 dirty="0">
                          <a:effectLst/>
                          <a:latin typeface="+mn-lt"/>
                        </a:rPr>
                        <a:t>36</a:t>
                      </a:r>
                      <a:endParaRPr lang="sk-SK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7855" marR="7855" marT="785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 dirty="0">
                          <a:effectLst/>
                          <a:latin typeface="+mn-lt"/>
                        </a:rPr>
                        <a:t>2,3</a:t>
                      </a:r>
                      <a:endParaRPr lang="sk-SK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7855" marR="7855" marT="7855" marB="0" anchor="ctr"/>
                </a:tc>
                <a:extLst>
                  <a:ext uri="{0D108BD9-81ED-4DB2-BD59-A6C34878D82A}">
                    <a16:rowId xmlns:a16="http://schemas.microsoft.com/office/drawing/2014/main" val="3996343193"/>
                  </a:ext>
                </a:extLst>
              </a:tr>
              <a:tr h="259224"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b="1" u="none" strike="noStrike" dirty="0">
                          <a:effectLst/>
                          <a:latin typeface="+mn-lt"/>
                        </a:rPr>
                        <a:t>[Možnosť a podpora vytvárania partnerstiev s inými školami a IT subjektami]</a:t>
                      </a:r>
                      <a:endParaRPr lang="sk-SK" sz="1800" b="1" i="0" u="none" strike="noStrike" dirty="0">
                        <a:effectLst/>
                        <a:latin typeface="+mn-lt"/>
                      </a:endParaRPr>
                    </a:p>
                  </a:txBody>
                  <a:tcPr marL="7855" marR="7855" marT="78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  <a:latin typeface="+mn-lt"/>
                        </a:rPr>
                        <a:t>4</a:t>
                      </a:r>
                      <a:endParaRPr lang="sk-SK" sz="1800" b="0" i="0" u="none" strike="noStrike">
                        <a:effectLst/>
                        <a:latin typeface="+mn-lt"/>
                      </a:endParaRPr>
                    </a:p>
                  </a:txBody>
                  <a:tcPr marL="7855" marR="7855" marT="785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  <a:latin typeface="+mn-lt"/>
                        </a:rPr>
                        <a:t>43</a:t>
                      </a:r>
                      <a:endParaRPr lang="sk-SK" sz="1800" b="0" i="0" u="none" strike="noStrike">
                        <a:effectLst/>
                        <a:latin typeface="+mn-lt"/>
                      </a:endParaRPr>
                    </a:p>
                  </a:txBody>
                  <a:tcPr marL="7855" marR="7855" marT="785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  <a:latin typeface="+mn-lt"/>
                        </a:rPr>
                        <a:t>35</a:t>
                      </a:r>
                      <a:endParaRPr lang="sk-SK" sz="1800" b="0" i="0" u="none" strike="noStrike">
                        <a:effectLst/>
                        <a:latin typeface="+mn-lt"/>
                      </a:endParaRPr>
                    </a:p>
                  </a:txBody>
                  <a:tcPr marL="7855" marR="7855" marT="785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  <a:latin typeface="+mn-lt"/>
                        </a:rPr>
                        <a:t>14</a:t>
                      </a:r>
                      <a:endParaRPr lang="sk-SK" sz="1800" b="0" i="0" u="none" strike="noStrike">
                        <a:effectLst/>
                        <a:latin typeface="+mn-lt"/>
                      </a:endParaRPr>
                    </a:p>
                  </a:txBody>
                  <a:tcPr marL="7855" marR="7855" marT="785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  <a:latin typeface="+mn-lt"/>
                        </a:rPr>
                        <a:t>41</a:t>
                      </a:r>
                      <a:endParaRPr lang="sk-SK" sz="1800" b="0" i="0" u="none" strike="noStrike">
                        <a:effectLst/>
                        <a:latin typeface="+mn-lt"/>
                      </a:endParaRPr>
                    </a:p>
                  </a:txBody>
                  <a:tcPr marL="7855" marR="7855" marT="785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 dirty="0">
                          <a:effectLst/>
                          <a:latin typeface="+mn-lt"/>
                        </a:rPr>
                        <a:t>2,6</a:t>
                      </a:r>
                      <a:endParaRPr lang="sk-SK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7855" marR="7855" marT="7855" marB="0" anchor="ctr"/>
                </a:tc>
                <a:extLst>
                  <a:ext uri="{0D108BD9-81ED-4DB2-BD59-A6C34878D82A}">
                    <a16:rowId xmlns:a16="http://schemas.microsoft.com/office/drawing/2014/main" val="30340066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48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Zástupný symbol obsahu 2"/>
          <p:cNvSpPr>
            <a:spLocks noGrp="1"/>
          </p:cNvSpPr>
          <p:nvPr>
            <p:ph idx="1"/>
          </p:nvPr>
        </p:nvSpPr>
        <p:spPr>
          <a:xfrm>
            <a:off x="96982" y="552705"/>
            <a:ext cx="8939514" cy="5760640"/>
          </a:xfrm>
        </p:spPr>
        <p:txBody>
          <a:bodyPr/>
          <a:lstStyle/>
          <a:p>
            <a:pPr marL="457200" lvl="0" indent="-457200" algn="just">
              <a:spcAft>
                <a:spcPts val="600"/>
              </a:spcAft>
              <a:buFont typeface="+mj-lt"/>
              <a:buAutoNum type="arabicPeriod" startAt="8"/>
            </a:pPr>
            <a:endParaRPr lang="sk-SK" sz="1800" dirty="0" smtClean="0">
              <a:ea typeface="Times New Roman" panose="02020603050405020304" pitchFamily="18" charset="0"/>
            </a:endParaRPr>
          </a:p>
          <a:p>
            <a:pPr marL="0" lvl="0" indent="0" algn="just">
              <a:spcAft>
                <a:spcPts val="600"/>
              </a:spcAft>
              <a:buNone/>
            </a:pPr>
            <a:endParaRPr lang="sk-SK" sz="2000" dirty="0" smtClean="0">
              <a:ea typeface="Times New Roman" panose="02020603050405020304" pitchFamily="18" charset="0"/>
            </a:endParaRPr>
          </a:p>
          <a:p>
            <a:pPr marL="0" lvl="0" indent="0" algn="just">
              <a:spcAft>
                <a:spcPts val="600"/>
              </a:spcAft>
              <a:buNone/>
            </a:pPr>
            <a:endParaRPr lang="sk-SK" sz="2000" dirty="0">
              <a:ea typeface="Calibri" panose="020F0502020204030204" pitchFamily="34" charset="0"/>
            </a:endParaRPr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2947406" y="610569"/>
            <a:ext cx="6047507" cy="583023"/>
          </a:xfrm>
        </p:spPr>
        <p:txBody>
          <a:bodyPr rtlCol="0">
            <a:no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sk-SK" sz="3600" b="1" dirty="0" smtClean="0">
                <a:solidFill>
                  <a:srgbClr val="E46C0A"/>
                </a:solidFill>
              </a:rPr>
              <a:t>Z VAŠICH DOTAZNÍKOV</a:t>
            </a:r>
            <a:endParaRPr lang="sk-SK" sz="3600" b="1" dirty="0">
              <a:solidFill>
                <a:srgbClr val="E46C0A"/>
              </a:solidFill>
            </a:endParaRPr>
          </a:p>
        </p:txBody>
      </p:sp>
      <p:graphicFrame>
        <p:nvGraphicFramePr>
          <p:cNvPr id="3" name="Tabuľ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8238437"/>
              </p:ext>
            </p:extLst>
          </p:nvPr>
        </p:nvGraphicFramePr>
        <p:xfrm>
          <a:off x="367748" y="1971675"/>
          <a:ext cx="8368747" cy="25546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8652">
                  <a:extLst>
                    <a:ext uri="{9D8B030D-6E8A-4147-A177-3AD203B41FA5}">
                      <a16:colId xmlns:a16="http://schemas.microsoft.com/office/drawing/2014/main" val="3192033619"/>
                    </a:ext>
                  </a:extLst>
                </a:gridCol>
                <a:gridCol w="1989802">
                  <a:extLst>
                    <a:ext uri="{9D8B030D-6E8A-4147-A177-3AD203B41FA5}">
                      <a16:colId xmlns:a16="http://schemas.microsoft.com/office/drawing/2014/main" val="1907030298"/>
                    </a:ext>
                  </a:extLst>
                </a:gridCol>
                <a:gridCol w="1960293">
                  <a:extLst>
                    <a:ext uri="{9D8B030D-6E8A-4147-A177-3AD203B41FA5}">
                      <a16:colId xmlns:a16="http://schemas.microsoft.com/office/drawing/2014/main" val="3254891553"/>
                    </a:ext>
                  </a:extLst>
                </a:gridCol>
              </a:tblGrid>
              <a:tr h="161925">
                <a:tc>
                  <a:txBody>
                    <a:bodyPr/>
                    <a:lstStyle/>
                    <a:p>
                      <a:pPr algn="l" fontAlgn="b"/>
                      <a:endParaRPr lang="sk-SK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b="1" u="none" strike="noStrike" dirty="0">
                          <a:effectLst/>
                          <a:latin typeface="+mn-lt"/>
                        </a:rPr>
                        <a:t>Áno</a:t>
                      </a:r>
                      <a:endParaRPr lang="sk-SK" sz="18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b="1" u="none" strike="noStrike" dirty="0">
                          <a:effectLst/>
                          <a:latin typeface="+mn-lt"/>
                        </a:rPr>
                        <a:t>Nie</a:t>
                      </a:r>
                      <a:endParaRPr lang="sk-SK" sz="18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1598363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b="1" u="none" strike="noStrike" dirty="0" smtClean="0">
                          <a:effectLst/>
                          <a:latin typeface="+mn-lt"/>
                        </a:rPr>
                        <a:t>Vzdelávanie </a:t>
                      </a:r>
                      <a:r>
                        <a:rPr lang="sk-SK" sz="1800" b="1" u="none" strike="noStrike" dirty="0">
                          <a:effectLst/>
                          <a:latin typeface="+mn-lt"/>
                        </a:rPr>
                        <a:t>[Matematika ZŠ]</a:t>
                      </a:r>
                      <a:endParaRPr lang="sk-SK" sz="18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  <a:latin typeface="+mn-lt"/>
                        </a:rPr>
                        <a:t>42</a:t>
                      </a:r>
                      <a:endParaRPr lang="sk-SK" sz="18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 dirty="0">
                          <a:effectLst/>
                          <a:latin typeface="+mn-lt"/>
                        </a:rPr>
                        <a:t>47</a:t>
                      </a:r>
                      <a:endParaRPr lang="sk-SK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1243638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b="1" u="none" strike="noStrike" dirty="0" smtClean="0">
                          <a:effectLst/>
                          <a:latin typeface="+mn-lt"/>
                        </a:rPr>
                        <a:t>Vzdelávanie </a:t>
                      </a:r>
                      <a:r>
                        <a:rPr lang="sk-SK" sz="1800" b="1" u="none" strike="noStrike" dirty="0">
                          <a:effectLst/>
                          <a:latin typeface="+mn-lt"/>
                        </a:rPr>
                        <a:t>[Chémia ZŠ]</a:t>
                      </a:r>
                      <a:endParaRPr lang="sk-SK" sz="18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  <a:latin typeface="+mn-lt"/>
                        </a:rPr>
                        <a:t>26</a:t>
                      </a:r>
                      <a:endParaRPr lang="sk-SK" sz="18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 dirty="0">
                          <a:effectLst/>
                          <a:latin typeface="+mn-lt"/>
                        </a:rPr>
                        <a:t>63</a:t>
                      </a:r>
                      <a:endParaRPr lang="sk-SK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622394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b="1" u="none" strike="noStrike" dirty="0" smtClean="0">
                          <a:effectLst/>
                          <a:latin typeface="+mn-lt"/>
                        </a:rPr>
                        <a:t>Vzdelávanie </a:t>
                      </a:r>
                      <a:r>
                        <a:rPr lang="sk-SK" sz="1800" b="1" u="none" strike="noStrike" dirty="0">
                          <a:effectLst/>
                          <a:latin typeface="+mn-lt"/>
                        </a:rPr>
                        <a:t>[Fyzika ZŠ]</a:t>
                      </a:r>
                      <a:endParaRPr lang="sk-SK" sz="18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  <a:latin typeface="+mn-lt"/>
                        </a:rPr>
                        <a:t>36</a:t>
                      </a:r>
                      <a:endParaRPr lang="sk-SK" sz="18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 dirty="0">
                          <a:effectLst/>
                          <a:latin typeface="+mn-lt"/>
                        </a:rPr>
                        <a:t>53</a:t>
                      </a:r>
                      <a:endParaRPr lang="sk-SK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155947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b="1" u="none" strike="noStrike" dirty="0" smtClean="0">
                          <a:effectLst/>
                          <a:latin typeface="+mn-lt"/>
                        </a:rPr>
                        <a:t>Vzdelávanie </a:t>
                      </a:r>
                      <a:r>
                        <a:rPr lang="sk-SK" sz="1800" b="1" u="none" strike="noStrike" dirty="0">
                          <a:effectLst/>
                          <a:latin typeface="+mn-lt"/>
                        </a:rPr>
                        <a:t>[Biológia ZŠ]</a:t>
                      </a:r>
                      <a:endParaRPr lang="sk-SK" sz="18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  <a:latin typeface="+mn-lt"/>
                        </a:rPr>
                        <a:t>36</a:t>
                      </a:r>
                      <a:endParaRPr lang="sk-SK" sz="18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 dirty="0">
                          <a:effectLst/>
                          <a:latin typeface="+mn-lt"/>
                        </a:rPr>
                        <a:t>53</a:t>
                      </a:r>
                      <a:endParaRPr lang="sk-SK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7195118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b="1" u="none" strike="noStrike" dirty="0" smtClean="0">
                          <a:effectLst/>
                          <a:latin typeface="+mn-lt"/>
                        </a:rPr>
                        <a:t>Vzdelávanie </a:t>
                      </a:r>
                      <a:r>
                        <a:rPr lang="sk-SK" sz="1800" b="1" u="none" strike="noStrike" dirty="0">
                          <a:effectLst/>
                          <a:latin typeface="+mn-lt"/>
                        </a:rPr>
                        <a:t>[Geografia ZŠ]</a:t>
                      </a:r>
                      <a:endParaRPr lang="sk-SK" sz="18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  <a:latin typeface="+mn-lt"/>
                        </a:rPr>
                        <a:t>36</a:t>
                      </a:r>
                      <a:endParaRPr lang="sk-SK" sz="18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 dirty="0">
                          <a:effectLst/>
                          <a:latin typeface="+mn-lt"/>
                        </a:rPr>
                        <a:t>53</a:t>
                      </a:r>
                      <a:endParaRPr lang="sk-SK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7291229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b="1" u="none" strike="noStrike" dirty="0" smtClean="0">
                          <a:effectLst/>
                          <a:latin typeface="+mn-lt"/>
                        </a:rPr>
                        <a:t>Vzdelávanie </a:t>
                      </a:r>
                      <a:r>
                        <a:rPr lang="sk-SK" sz="1800" b="1" u="none" strike="noStrike" dirty="0">
                          <a:effectLst/>
                          <a:latin typeface="+mn-lt"/>
                        </a:rPr>
                        <a:t>[Informatika 2. stupeň ZŠ]</a:t>
                      </a:r>
                      <a:endParaRPr lang="sk-SK" sz="18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  <a:latin typeface="+mn-lt"/>
                        </a:rPr>
                        <a:t>53</a:t>
                      </a:r>
                      <a:endParaRPr lang="sk-SK" sz="18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 dirty="0">
                          <a:effectLst/>
                          <a:latin typeface="+mn-lt"/>
                        </a:rPr>
                        <a:t>36</a:t>
                      </a:r>
                      <a:endParaRPr lang="sk-SK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1287825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b="1" u="none" strike="noStrike" dirty="0" smtClean="0">
                          <a:effectLst/>
                          <a:latin typeface="+mn-lt"/>
                        </a:rPr>
                        <a:t>Vzdelávanie </a:t>
                      </a:r>
                      <a:r>
                        <a:rPr lang="sk-SK" sz="1800" b="1" u="none" strike="noStrike" dirty="0">
                          <a:effectLst/>
                          <a:latin typeface="+mn-lt"/>
                        </a:rPr>
                        <a:t>[Informatika 1. stupeň ZŠ]</a:t>
                      </a:r>
                      <a:endParaRPr lang="sk-SK" sz="18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  <a:latin typeface="+mn-lt"/>
                        </a:rPr>
                        <a:t>42</a:t>
                      </a:r>
                      <a:endParaRPr lang="sk-SK" sz="18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 dirty="0">
                          <a:effectLst/>
                          <a:latin typeface="+mn-lt"/>
                        </a:rPr>
                        <a:t>47</a:t>
                      </a:r>
                      <a:endParaRPr lang="sk-SK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9863930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b="1" u="none" strike="noStrike" dirty="0" smtClean="0">
                          <a:effectLst/>
                          <a:latin typeface="+mn-lt"/>
                        </a:rPr>
                        <a:t>Vzdelávanie </a:t>
                      </a:r>
                      <a:r>
                        <a:rPr lang="sk-SK" sz="1800" b="1" u="none" strike="noStrike" dirty="0">
                          <a:effectLst/>
                          <a:latin typeface="+mn-lt"/>
                        </a:rPr>
                        <a:t>[vzdelávania na ŠVS]</a:t>
                      </a:r>
                      <a:endParaRPr lang="sk-SK" sz="1800" b="1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  <a:latin typeface="+mn-lt"/>
                        </a:rPr>
                        <a:t>23</a:t>
                      </a:r>
                      <a:endParaRPr lang="sk-SK" sz="18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 dirty="0">
                          <a:effectLst/>
                          <a:latin typeface="+mn-lt"/>
                        </a:rPr>
                        <a:t>66</a:t>
                      </a:r>
                      <a:endParaRPr lang="sk-SK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060028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52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ĺžnik 2"/>
          <p:cNvSpPr/>
          <p:nvPr/>
        </p:nvSpPr>
        <p:spPr>
          <a:xfrm>
            <a:off x="278296" y="1666647"/>
            <a:ext cx="8716617" cy="35803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sk-SK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Overovanie metodík – </a:t>
            </a:r>
            <a:r>
              <a:rPr lang="sk-SK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stav overovania, ponuka ďalšieho overovania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sk-SK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Overovateľ </a:t>
            </a:r>
            <a:r>
              <a:rPr lang="sk-SK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vs</a:t>
            </a:r>
            <a:r>
              <a:rPr lang="sk-SK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Používateľ metodiky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sk-SK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Predmety – do nových šk. </a:t>
            </a:r>
            <a:r>
              <a:rPr lang="sk-SK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vzdel</a:t>
            </a:r>
            <a:r>
              <a:rPr lang="sk-SK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programov – Informatické triedy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sk-SK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Vzdelávanie učiteľov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sk-SK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Laboratória – vybavenie škôl, univerzít – sieťovanie medzi školami a zdieľanie pomôcok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sk-SK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ECDL a </a:t>
            </a:r>
            <a:r>
              <a:rPr lang="sk-SK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ECoC</a:t>
            </a:r>
            <a:endParaRPr lang="sk-SK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sk-SK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Harmonogram aktivít projektu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sk-SK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Expert pre implementáciu – koordinátor a jeho úlohy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sk-SK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Diskusia</a:t>
            </a:r>
            <a:endParaRPr lang="sk-SK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2947406" y="610569"/>
            <a:ext cx="6047507" cy="583023"/>
          </a:xfrm>
        </p:spPr>
        <p:txBody>
          <a:bodyPr rtlCol="0">
            <a:no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sk-SK" sz="3600" b="1" dirty="0" smtClean="0">
                <a:solidFill>
                  <a:srgbClr val="E46C0A"/>
                </a:solidFill>
              </a:rPr>
              <a:t>PROGRAM OKRÚHLEHO STOLA</a:t>
            </a:r>
            <a:endParaRPr lang="sk-SK" sz="3600" b="1" dirty="0">
              <a:solidFill>
                <a:srgbClr val="E46C0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240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Zástupný symbol obsahu 2"/>
          <p:cNvSpPr>
            <a:spLocks noGrp="1"/>
          </p:cNvSpPr>
          <p:nvPr>
            <p:ph idx="1"/>
          </p:nvPr>
        </p:nvSpPr>
        <p:spPr>
          <a:xfrm>
            <a:off x="96982" y="552705"/>
            <a:ext cx="8939514" cy="5760640"/>
          </a:xfrm>
        </p:spPr>
        <p:txBody>
          <a:bodyPr/>
          <a:lstStyle/>
          <a:p>
            <a:pPr marL="457200" lvl="0" indent="-457200" algn="just">
              <a:spcAft>
                <a:spcPts val="600"/>
              </a:spcAft>
              <a:buFont typeface="+mj-lt"/>
              <a:buAutoNum type="arabicPeriod" startAt="8"/>
            </a:pPr>
            <a:endParaRPr lang="sk-SK" sz="1800" dirty="0" smtClean="0">
              <a:ea typeface="Times New Roman" panose="02020603050405020304" pitchFamily="18" charset="0"/>
            </a:endParaRPr>
          </a:p>
          <a:p>
            <a:pPr marL="0" lvl="0" indent="0" algn="just">
              <a:spcAft>
                <a:spcPts val="600"/>
              </a:spcAft>
              <a:buNone/>
            </a:pPr>
            <a:endParaRPr lang="sk-SK" sz="2000" dirty="0" smtClean="0">
              <a:ea typeface="Times New Roman" panose="02020603050405020304" pitchFamily="18" charset="0"/>
            </a:endParaRPr>
          </a:p>
          <a:p>
            <a:pPr marL="0" lvl="0" indent="0" algn="just">
              <a:spcAft>
                <a:spcPts val="600"/>
              </a:spcAft>
              <a:buNone/>
            </a:pPr>
            <a:endParaRPr lang="sk-SK" sz="2000" dirty="0">
              <a:ea typeface="Calibri" panose="020F0502020204030204" pitchFamily="34" charset="0"/>
            </a:endParaRPr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2947406" y="610569"/>
            <a:ext cx="6047507" cy="583023"/>
          </a:xfrm>
        </p:spPr>
        <p:txBody>
          <a:bodyPr rtlCol="0">
            <a:no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sk-SK" sz="3600" b="1" dirty="0" smtClean="0">
                <a:solidFill>
                  <a:srgbClr val="E46C0A"/>
                </a:solidFill>
              </a:rPr>
              <a:t>Z VAŠICH DOTAZNÍKOV</a:t>
            </a:r>
            <a:endParaRPr lang="sk-SK" sz="3600" b="1" dirty="0">
              <a:solidFill>
                <a:srgbClr val="E46C0A"/>
              </a:solidFill>
            </a:endParaRPr>
          </a:p>
        </p:txBody>
      </p:sp>
      <p:graphicFrame>
        <p:nvGraphicFramePr>
          <p:cNvPr id="3" name="Tabuľ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498067"/>
              </p:ext>
            </p:extLst>
          </p:nvPr>
        </p:nvGraphicFramePr>
        <p:xfrm>
          <a:off x="417443" y="1971675"/>
          <a:ext cx="8418444" cy="28384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96340">
                  <a:extLst>
                    <a:ext uri="{9D8B030D-6E8A-4147-A177-3AD203B41FA5}">
                      <a16:colId xmlns:a16="http://schemas.microsoft.com/office/drawing/2014/main" val="3192033619"/>
                    </a:ext>
                  </a:extLst>
                </a:gridCol>
                <a:gridCol w="1461052">
                  <a:extLst>
                    <a:ext uri="{9D8B030D-6E8A-4147-A177-3AD203B41FA5}">
                      <a16:colId xmlns:a16="http://schemas.microsoft.com/office/drawing/2014/main" val="1907030298"/>
                    </a:ext>
                  </a:extLst>
                </a:gridCol>
                <a:gridCol w="1461052">
                  <a:extLst>
                    <a:ext uri="{9D8B030D-6E8A-4147-A177-3AD203B41FA5}">
                      <a16:colId xmlns:a16="http://schemas.microsoft.com/office/drawing/2014/main" val="3254891553"/>
                    </a:ext>
                  </a:extLst>
                </a:gridCol>
              </a:tblGrid>
              <a:tr h="161925">
                <a:tc>
                  <a:txBody>
                    <a:bodyPr/>
                    <a:lstStyle/>
                    <a:p>
                      <a:pPr algn="l" fontAlgn="b"/>
                      <a:endParaRPr lang="sk-SK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b="1" u="none" strike="noStrike" dirty="0">
                          <a:effectLst/>
                        </a:rPr>
                        <a:t>Áno</a:t>
                      </a:r>
                      <a:endParaRPr lang="sk-SK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b="1" u="none" strike="noStrike" dirty="0">
                          <a:effectLst/>
                        </a:rPr>
                        <a:t>Nie</a:t>
                      </a:r>
                      <a:endParaRPr lang="sk-SK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1598363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b="1" u="none" strike="noStrike" dirty="0" smtClean="0">
                          <a:effectLst/>
                        </a:rPr>
                        <a:t>Vzdelávanie </a:t>
                      </a:r>
                      <a:r>
                        <a:rPr lang="sk-SK" sz="1800" b="1" u="none" strike="noStrike" dirty="0">
                          <a:effectLst/>
                        </a:rPr>
                        <a:t>[Matematika SŠ]</a:t>
                      </a:r>
                      <a:endParaRPr lang="sk-SK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 dirty="0">
                          <a:effectLst/>
                        </a:rPr>
                        <a:t>32</a:t>
                      </a:r>
                      <a:endParaRPr lang="sk-SK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 dirty="0">
                          <a:effectLst/>
                        </a:rPr>
                        <a:t>30</a:t>
                      </a:r>
                      <a:endParaRPr lang="sk-SK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4973087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b="1" u="none" strike="noStrike" dirty="0" smtClean="0">
                          <a:effectLst/>
                        </a:rPr>
                        <a:t>Vzdelávanie </a:t>
                      </a:r>
                      <a:r>
                        <a:rPr lang="sk-SK" sz="1800" b="1" u="none" strike="noStrike" dirty="0">
                          <a:effectLst/>
                        </a:rPr>
                        <a:t>[Chémia SŠ]</a:t>
                      </a:r>
                      <a:endParaRPr lang="sk-SK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19</a:t>
                      </a:r>
                      <a:endParaRPr lang="sk-SK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 dirty="0">
                          <a:effectLst/>
                        </a:rPr>
                        <a:t>43</a:t>
                      </a:r>
                      <a:endParaRPr lang="sk-SK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5365411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b="1" u="none" strike="noStrike" dirty="0" smtClean="0">
                          <a:effectLst/>
                        </a:rPr>
                        <a:t>Vzdelávanie </a:t>
                      </a:r>
                      <a:r>
                        <a:rPr lang="sk-SK" sz="1800" b="1" u="none" strike="noStrike" dirty="0">
                          <a:effectLst/>
                        </a:rPr>
                        <a:t>[Fyzika SŠ]</a:t>
                      </a:r>
                      <a:endParaRPr lang="sk-SK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22</a:t>
                      </a:r>
                      <a:endParaRPr lang="sk-SK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 dirty="0">
                          <a:effectLst/>
                        </a:rPr>
                        <a:t>40</a:t>
                      </a:r>
                      <a:endParaRPr lang="sk-SK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3085545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b="1" u="none" strike="noStrike" dirty="0" smtClean="0">
                          <a:effectLst/>
                        </a:rPr>
                        <a:t>Vzdelávanie </a:t>
                      </a:r>
                      <a:r>
                        <a:rPr lang="sk-SK" sz="1800" b="1" u="none" strike="noStrike" dirty="0">
                          <a:effectLst/>
                        </a:rPr>
                        <a:t>[Biológia SŠ]</a:t>
                      </a:r>
                      <a:endParaRPr lang="sk-SK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23</a:t>
                      </a:r>
                      <a:endParaRPr lang="sk-SK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 dirty="0">
                          <a:effectLst/>
                        </a:rPr>
                        <a:t>39</a:t>
                      </a:r>
                      <a:endParaRPr lang="sk-SK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1889271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b="1" u="none" strike="noStrike" dirty="0" smtClean="0">
                          <a:effectLst/>
                        </a:rPr>
                        <a:t>Vzdelávanie </a:t>
                      </a:r>
                      <a:r>
                        <a:rPr lang="sk-SK" sz="1800" b="1" u="none" strike="noStrike" dirty="0">
                          <a:effectLst/>
                        </a:rPr>
                        <a:t>[Geografia SŠ]</a:t>
                      </a:r>
                      <a:endParaRPr lang="sk-SK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19</a:t>
                      </a:r>
                      <a:endParaRPr lang="sk-SK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 dirty="0">
                          <a:effectLst/>
                        </a:rPr>
                        <a:t>43</a:t>
                      </a:r>
                      <a:endParaRPr lang="sk-SK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8965671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b="1" u="none" strike="noStrike" dirty="0" smtClean="0">
                          <a:effectLst/>
                        </a:rPr>
                        <a:t>Vzdelávanie </a:t>
                      </a:r>
                      <a:r>
                        <a:rPr lang="sk-SK" sz="1800" b="1" u="none" strike="noStrike" dirty="0">
                          <a:effectLst/>
                        </a:rPr>
                        <a:t>[Informatika SŠ]</a:t>
                      </a:r>
                      <a:endParaRPr lang="sk-SK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42</a:t>
                      </a:r>
                      <a:endParaRPr lang="sk-SK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 dirty="0">
                          <a:effectLst/>
                        </a:rPr>
                        <a:t>20</a:t>
                      </a:r>
                      <a:endParaRPr lang="sk-SK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1522698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b="1" u="none" strike="noStrike" dirty="0" smtClean="0">
                          <a:effectLst/>
                        </a:rPr>
                        <a:t>Vzdelávanie </a:t>
                      </a:r>
                      <a:r>
                        <a:rPr lang="sk-SK" sz="1800" b="1" u="none" strike="noStrike" dirty="0">
                          <a:effectLst/>
                        </a:rPr>
                        <a:t>[Sieťové technológie]</a:t>
                      </a:r>
                      <a:endParaRPr lang="sk-SK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24</a:t>
                      </a:r>
                      <a:endParaRPr lang="sk-SK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 dirty="0">
                          <a:effectLst/>
                        </a:rPr>
                        <a:t>38</a:t>
                      </a:r>
                      <a:endParaRPr lang="sk-SK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5226643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b="1" u="none" strike="noStrike" dirty="0" smtClean="0">
                          <a:effectLst/>
                        </a:rPr>
                        <a:t>Vzdelávanie </a:t>
                      </a:r>
                      <a:r>
                        <a:rPr lang="sk-SK" sz="1800" b="1" u="none" strike="noStrike" dirty="0">
                          <a:effectLst/>
                        </a:rPr>
                        <a:t>[Nové informatické a motivačné </a:t>
                      </a:r>
                      <a:r>
                        <a:rPr lang="sk-SK" sz="1800" b="1" u="none" strike="noStrike" dirty="0" smtClean="0">
                          <a:effectLst/>
                        </a:rPr>
                        <a:t>predmety]</a:t>
                      </a:r>
                      <a:endParaRPr lang="sk-SK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37</a:t>
                      </a:r>
                      <a:endParaRPr lang="sk-SK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 dirty="0">
                          <a:effectLst/>
                        </a:rPr>
                        <a:t>25</a:t>
                      </a:r>
                      <a:endParaRPr lang="sk-SK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0527216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b="1" u="none" strike="noStrike" dirty="0" smtClean="0">
                          <a:effectLst/>
                        </a:rPr>
                        <a:t>Vzdelávanie </a:t>
                      </a:r>
                      <a:r>
                        <a:rPr lang="sk-SK" sz="1800" b="1" u="none" strike="noStrike" dirty="0">
                          <a:effectLst/>
                        </a:rPr>
                        <a:t>[Vzdelávania na ŠVS]</a:t>
                      </a:r>
                      <a:endParaRPr lang="sk-SK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21</a:t>
                      </a:r>
                      <a:endParaRPr lang="sk-SK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 dirty="0">
                          <a:effectLst/>
                        </a:rPr>
                        <a:t>41</a:t>
                      </a:r>
                      <a:endParaRPr lang="sk-SK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424988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439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Zástupný symbol obsahu 2"/>
          <p:cNvSpPr>
            <a:spLocks noGrp="1"/>
          </p:cNvSpPr>
          <p:nvPr>
            <p:ph idx="1"/>
          </p:nvPr>
        </p:nvSpPr>
        <p:spPr>
          <a:xfrm>
            <a:off x="96982" y="552705"/>
            <a:ext cx="8939514" cy="5760640"/>
          </a:xfrm>
        </p:spPr>
        <p:txBody>
          <a:bodyPr/>
          <a:lstStyle/>
          <a:p>
            <a:pPr marL="457200" lvl="0" indent="-457200" algn="just">
              <a:spcAft>
                <a:spcPts val="600"/>
              </a:spcAft>
              <a:buFont typeface="+mj-lt"/>
              <a:buAutoNum type="arabicPeriod" startAt="8"/>
            </a:pPr>
            <a:endParaRPr lang="sk-SK" sz="1800" dirty="0" smtClean="0">
              <a:ea typeface="Times New Roman" panose="02020603050405020304" pitchFamily="18" charset="0"/>
            </a:endParaRPr>
          </a:p>
          <a:p>
            <a:pPr marL="0" lvl="0" indent="0" algn="just">
              <a:spcAft>
                <a:spcPts val="600"/>
              </a:spcAft>
              <a:buNone/>
            </a:pPr>
            <a:endParaRPr lang="sk-SK" sz="2000" dirty="0" smtClean="0">
              <a:ea typeface="Times New Roman" panose="02020603050405020304" pitchFamily="18" charset="0"/>
            </a:endParaRPr>
          </a:p>
          <a:p>
            <a:pPr marL="0" lvl="0" indent="0" algn="just">
              <a:spcAft>
                <a:spcPts val="600"/>
              </a:spcAft>
              <a:buNone/>
            </a:pPr>
            <a:endParaRPr lang="sk-SK" sz="2000" dirty="0">
              <a:ea typeface="Calibri" panose="020F0502020204030204" pitchFamily="34" charset="0"/>
            </a:endParaRPr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2947406" y="610569"/>
            <a:ext cx="6047507" cy="583023"/>
          </a:xfrm>
        </p:spPr>
        <p:txBody>
          <a:bodyPr rtlCol="0">
            <a:no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sk-SK" sz="3600" b="1" dirty="0" smtClean="0">
                <a:solidFill>
                  <a:srgbClr val="E46C0A"/>
                </a:solidFill>
              </a:rPr>
              <a:t>Z VAŠICH DOTAZNÍKOV</a:t>
            </a:r>
            <a:endParaRPr lang="sk-SK" sz="3600" b="1" dirty="0">
              <a:solidFill>
                <a:srgbClr val="E46C0A"/>
              </a:solidFill>
            </a:endParaRPr>
          </a:p>
        </p:txBody>
      </p:sp>
      <p:graphicFrame>
        <p:nvGraphicFramePr>
          <p:cNvPr id="2" name="Tabuľ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5692463"/>
              </p:ext>
            </p:extLst>
          </p:nvPr>
        </p:nvGraphicFramePr>
        <p:xfrm>
          <a:off x="178903" y="1328674"/>
          <a:ext cx="8816012" cy="33966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60236">
                  <a:extLst>
                    <a:ext uri="{9D8B030D-6E8A-4147-A177-3AD203B41FA5}">
                      <a16:colId xmlns:a16="http://schemas.microsoft.com/office/drawing/2014/main" val="2293918210"/>
                    </a:ext>
                  </a:extLst>
                </a:gridCol>
                <a:gridCol w="1318592">
                  <a:extLst>
                    <a:ext uri="{9D8B030D-6E8A-4147-A177-3AD203B41FA5}">
                      <a16:colId xmlns:a16="http://schemas.microsoft.com/office/drawing/2014/main" val="810228302"/>
                    </a:ext>
                  </a:extLst>
                </a:gridCol>
                <a:gridCol w="1318592">
                  <a:extLst>
                    <a:ext uri="{9D8B030D-6E8A-4147-A177-3AD203B41FA5}">
                      <a16:colId xmlns:a16="http://schemas.microsoft.com/office/drawing/2014/main" val="1037089167"/>
                    </a:ext>
                  </a:extLst>
                </a:gridCol>
                <a:gridCol w="1318592">
                  <a:extLst>
                    <a:ext uri="{9D8B030D-6E8A-4147-A177-3AD203B41FA5}">
                      <a16:colId xmlns:a16="http://schemas.microsoft.com/office/drawing/2014/main" val="2387625521"/>
                    </a:ext>
                  </a:extLst>
                </a:gridCol>
              </a:tblGrid>
              <a:tr h="161925">
                <a:tc>
                  <a:txBody>
                    <a:bodyPr/>
                    <a:lstStyle/>
                    <a:p>
                      <a:pPr algn="l" fontAlgn="b"/>
                      <a:endParaRPr lang="sk-SK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b="1" u="none" strike="noStrike" dirty="0">
                          <a:effectLst/>
                        </a:rPr>
                        <a:t>Plánujeme zaradiť</a:t>
                      </a:r>
                      <a:endParaRPr lang="sk-SK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b="1" u="none" strike="noStrike" dirty="0">
                          <a:effectLst/>
                        </a:rPr>
                        <a:t>Neplánujeme zaradiť</a:t>
                      </a:r>
                      <a:endParaRPr lang="sk-SK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b="1" u="none" strike="noStrike" dirty="0">
                          <a:effectLst/>
                        </a:rPr>
                        <a:t>Už sme zaradili</a:t>
                      </a:r>
                      <a:endParaRPr lang="sk-SK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7632642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b="1" u="none" strike="noStrike" dirty="0" smtClean="0">
                          <a:effectLst/>
                        </a:rPr>
                        <a:t>[Databázy</a:t>
                      </a:r>
                      <a:r>
                        <a:rPr lang="sk-SK" sz="1800" b="1" u="none" strike="noStrike" dirty="0">
                          <a:effectLst/>
                        </a:rPr>
                        <a:t>]</a:t>
                      </a:r>
                      <a:endParaRPr lang="sk-SK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15</a:t>
                      </a:r>
                      <a:endParaRPr lang="sk-SK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 dirty="0">
                          <a:effectLst/>
                        </a:rPr>
                        <a:t>32</a:t>
                      </a:r>
                      <a:endParaRPr lang="sk-SK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 dirty="0">
                          <a:effectLst/>
                        </a:rPr>
                        <a:t>15</a:t>
                      </a:r>
                      <a:endParaRPr lang="sk-SK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4747511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b="1" u="none" strike="noStrike" dirty="0" smtClean="0">
                          <a:effectLst/>
                        </a:rPr>
                        <a:t>[Informačná </a:t>
                      </a:r>
                      <a:r>
                        <a:rPr lang="sk-SK" sz="1800" b="1" u="none" strike="noStrike" dirty="0">
                          <a:effectLst/>
                        </a:rPr>
                        <a:t>bezpečnosť]</a:t>
                      </a:r>
                      <a:endParaRPr lang="sk-SK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21</a:t>
                      </a:r>
                      <a:endParaRPr lang="sk-SK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 dirty="0">
                          <a:effectLst/>
                        </a:rPr>
                        <a:t>30</a:t>
                      </a:r>
                      <a:endParaRPr lang="sk-SK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 dirty="0">
                          <a:effectLst/>
                        </a:rPr>
                        <a:t>11</a:t>
                      </a:r>
                      <a:endParaRPr lang="sk-SK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4645030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b="1" u="none" strike="noStrike" dirty="0" smtClean="0">
                          <a:effectLst/>
                        </a:rPr>
                        <a:t>[Objektový </a:t>
                      </a:r>
                      <a:r>
                        <a:rPr lang="sk-SK" sz="1800" b="1" u="none" strike="noStrike" dirty="0">
                          <a:effectLst/>
                        </a:rPr>
                        <a:t>prístup k riešeniu problémov]</a:t>
                      </a:r>
                      <a:endParaRPr lang="sk-SK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8</a:t>
                      </a:r>
                      <a:endParaRPr lang="sk-SK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44</a:t>
                      </a:r>
                      <a:endParaRPr lang="sk-SK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 dirty="0">
                          <a:effectLst/>
                        </a:rPr>
                        <a:t>10</a:t>
                      </a:r>
                      <a:endParaRPr lang="sk-SK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7386733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b="1" u="none" strike="noStrike" dirty="0" smtClean="0">
                          <a:effectLst/>
                        </a:rPr>
                        <a:t>[Počítačové </a:t>
                      </a:r>
                      <a:r>
                        <a:rPr lang="sk-SK" sz="1800" b="1" u="none" strike="noStrike" dirty="0">
                          <a:effectLst/>
                        </a:rPr>
                        <a:t>systémy a siete]</a:t>
                      </a:r>
                      <a:endParaRPr lang="sk-SK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16</a:t>
                      </a:r>
                      <a:endParaRPr lang="sk-SK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29</a:t>
                      </a:r>
                      <a:endParaRPr lang="sk-SK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 dirty="0">
                          <a:effectLst/>
                        </a:rPr>
                        <a:t>17</a:t>
                      </a:r>
                      <a:endParaRPr lang="sk-SK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4180529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b="1" u="none" strike="noStrike" dirty="0" smtClean="0">
                          <a:effectLst/>
                        </a:rPr>
                        <a:t>[Programovanie </a:t>
                      </a:r>
                      <a:r>
                        <a:rPr lang="sk-SK" sz="1800" b="1" u="none" strike="noStrike" dirty="0">
                          <a:effectLst/>
                        </a:rPr>
                        <a:t>mobilných zariadení]</a:t>
                      </a:r>
                      <a:endParaRPr lang="sk-SK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19</a:t>
                      </a:r>
                      <a:endParaRPr lang="sk-SK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29</a:t>
                      </a:r>
                      <a:endParaRPr lang="sk-SK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 dirty="0">
                          <a:effectLst/>
                        </a:rPr>
                        <a:t>14</a:t>
                      </a:r>
                      <a:endParaRPr lang="sk-SK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6330943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b="1" u="none" strike="noStrike" dirty="0" smtClean="0">
                          <a:effectLst/>
                        </a:rPr>
                        <a:t>[Programovanie </a:t>
                      </a:r>
                      <a:r>
                        <a:rPr lang="sk-SK" sz="1800" b="1" u="none" strike="noStrike" dirty="0">
                          <a:effectLst/>
                        </a:rPr>
                        <a:t>webových stránok]</a:t>
                      </a:r>
                      <a:endParaRPr lang="sk-SK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21</a:t>
                      </a:r>
                      <a:endParaRPr lang="sk-SK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26</a:t>
                      </a:r>
                      <a:endParaRPr lang="sk-SK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 dirty="0">
                          <a:effectLst/>
                        </a:rPr>
                        <a:t>15</a:t>
                      </a:r>
                      <a:endParaRPr lang="sk-SK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6980481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b="1" u="none" strike="noStrike" dirty="0" smtClean="0">
                          <a:effectLst/>
                        </a:rPr>
                        <a:t>[Riešenie </a:t>
                      </a:r>
                      <a:r>
                        <a:rPr lang="sk-SK" sz="1800" b="1" u="none" strike="noStrike" dirty="0">
                          <a:effectLst/>
                        </a:rPr>
                        <a:t>problémov a programovanie]</a:t>
                      </a:r>
                      <a:endParaRPr lang="sk-SK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18</a:t>
                      </a:r>
                      <a:endParaRPr lang="sk-SK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23</a:t>
                      </a:r>
                      <a:endParaRPr lang="sk-SK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 dirty="0">
                          <a:effectLst/>
                        </a:rPr>
                        <a:t>21</a:t>
                      </a:r>
                      <a:endParaRPr lang="sk-SK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8891309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b="1" u="none" strike="noStrike" dirty="0" smtClean="0">
                          <a:effectLst/>
                        </a:rPr>
                        <a:t>[Tvorba </a:t>
                      </a:r>
                      <a:r>
                        <a:rPr lang="sk-SK" sz="1800" b="1" u="none" strike="noStrike" dirty="0">
                          <a:effectLst/>
                        </a:rPr>
                        <a:t>a prezentácia dát]</a:t>
                      </a:r>
                      <a:endParaRPr lang="sk-SK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18</a:t>
                      </a:r>
                      <a:endParaRPr lang="sk-SK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32</a:t>
                      </a:r>
                      <a:endParaRPr lang="sk-SK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 dirty="0">
                          <a:effectLst/>
                        </a:rPr>
                        <a:t>12</a:t>
                      </a:r>
                      <a:endParaRPr lang="sk-SK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2358939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b="1" u="none" strike="noStrike" dirty="0" smtClean="0">
                          <a:effectLst/>
                        </a:rPr>
                        <a:t>[Informatika </a:t>
                      </a:r>
                      <a:r>
                        <a:rPr lang="sk-SK" sz="1800" b="1" u="none" strike="noStrike" dirty="0">
                          <a:effectLst/>
                        </a:rPr>
                        <a:t>v prírodných vedách a matematike]</a:t>
                      </a:r>
                      <a:endParaRPr lang="sk-SK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27</a:t>
                      </a:r>
                      <a:endParaRPr lang="sk-SK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29</a:t>
                      </a:r>
                      <a:endParaRPr lang="sk-SK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 dirty="0">
                          <a:effectLst/>
                        </a:rPr>
                        <a:t>6</a:t>
                      </a:r>
                      <a:endParaRPr lang="sk-SK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9077637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b="1" u="none" strike="noStrike" dirty="0" smtClean="0">
                          <a:effectLst/>
                        </a:rPr>
                        <a:t>[Internet </a:t>
                      </a:r>
                      <a:r>
                        <a:rPr lang="sk-SK" sz="1800" b="1" u="none" strike="noStrike" dirty="0">
                          <a:effectLst/>
                        </a:rPr>
                        <a:t>vecí]</a:t>
                      </a:r>
                      <a:endParaRPr lang="sk-SK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21</a:t>
                      </a:r>
                      <a:endParaRPr lang="sk-SK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>
                          <a:effectLst/>
                        </a:rPr>
                        <a:t>34</a:t>
                      </a:r>
                      <a:endParaRPr lang="sk-SK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 dirty="0">
                          <a:effectLst/>
                        </a:rPr>
                        <a:t>7</a:t>
                      </a:r>
                      <a:endParaRPr lang="sk-SK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917558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365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Zástupný symbol obsahu 2"/>
          <p:cNvSpPr>
            <a:spLocks noGrp="1"/>
          </p:cNvSpPr>
          <p:nvPr>
            <p:ph idx="1"/>
          </p:nvPr>
        </p:nvSpPr>
        <p:spPr>
          <a:xfrm>
            <a:off x="96982" y="552705"/>
            <a:ext cx="8939514" cy="5760640"/>
          </a:xfrm>
        </p:spPr>
        <p:txBody>
          <a:bodyPr/>
          <a:lstStyle/>
          <a:p>
            <a:pPr marL="457200" lvl="0" indent="-457200" algn="just">
              <a:spcAft>
                <a:spcPts val="600"/>
              </a:spcAft>
              <a:buFont typeface="+mj-lt"/>
              <a:buAutoNum type="arabicPeriod" startAt="8"/>
            </a:pPr>
            <a:endParaRPr lang="sk-SK" sz="1800" dirty="0" smtClean="0">
              <a:ea typeface="Times New Roman" panose="02020603050405020304" pitchFamily="18" charset="0"/>
            </a:endParaRPr>
          </a:p>
          <a:p>
            <a:pPr marL="0" lvl="0" indent="0" algn="just">
              <a:spcAft>
                <a:spcPts val="600"/>
              </a:spcAft>
              <a:buNone/>
            </a:pPr>
            <a:endParaRPr lang="sk-SK" sz="2000" dirty="0" smtClean="0">
              <a:ea typeface="Times New Roman" panose="02020603050405020304" pitchFamily="18" charset="0"/>
            </a:endParaRPr>
          </a:p>
          <a:p>
            <a:pPr marL="0" lvl="0" indent="0" algn="just">
              <a:spcAft>
                <a:spcPts val="600"/>
              </a:spcAft>
              <a:buNone/>
            </a:pPr>
            <a:endParaRPr lang="sk-SK" sz="2000" dirty="0">
              <a:ea typeface="Calibri" panose="020F0502020204030204" pitchFamily="34" charset="0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221670" y="1700627"/>
            <a:ext cx="870758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sk-SK" dirty="0" err="1" smtClean="0"/>
              <a:t>Uv</a:t>
            </a:r>
            <a:r>
              <a:rPr lang="en-US" dirty="0" err="1"/>
              <a:t>ítali</a:t>
            </a:r>
            <a:r>
              <a:rPr lang="en-US" dirty="0"/>
              <a:t> by </a:t>
            </a:r>
            <a:r>
              <a:rPr lang="en-US" dirty="0" err="1"/>
              <a:t>sme</a:t>
            </a:r>
            <a:r>
              <a:rPr lang="en-US" dirty="0"/>
              <a:t> </a:t>
            </a:r>
            <a:r>
              <a:rPr lang="en-US" dirty="0" err="1"/>
              <a:t>aj</a:t>
            </a:r>
            <a:r>
              <a:rPr lang="en-US" dirty="0"/>
              <a:t> </a:t>
            </a:r>
            <a:r>
              <a:rPr lang="en-US" dirty="0" err="1"/>
              <a:t>vzdelávania</a:t>
            </a:r>
            <a:r>
              <a:rPr lang="en-US" dirty="0"/>
              <a:t> </a:t>
            </a:r>
            <a:r>
              <a:rPr lang="en-US" dirty="0" err="1"/>
              <a:t>alebo</a:t>
            </a:r>
            <a:r>
              <a:rPr lang="en-US" dirty="0"/>
              <a:t> </a:t>
            </a:r>
            <a:r>
              <a:rPr lang="en-US" dirty="0" err="1"/>
              <a:t>semináre</a:t>
            </a:r>
            <a:r>
              <a:rPr lang="en-US" dirty="0"/>
              <a:t> </a:t>
            </a:r>
            <a:r>
              <a:rPr lang="en-US" dirty="0" err="1"/>
              <a:t>zamerané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implementáciu</a:t>
            </a:r>
            <a:r>
              <a:rPr lang="en-US" dirty="0"/>
              <a:t> IT </a:t>
            </a:r>
            <a:r>
              <a:rPr lang="en-US" dirty="0" err="1"/>
              <a:t>sience</a:t>
            </a:r>
            <a:r>
              <a:rPr lang="en-US" dirty="0"/>
              <a:t> lab do </a:t>
            </a:r>
            <a:r>
              <a:rPr lang="en-US" dirty="0" err="1"/>
              <a:t>vyučovania</a:t>
            </a:r>
            <a:r>
              <a:rPr lang="en-US" dirty="0"/>
              <a:t> - </a:t>
            </a:r>
            <a:r>
              <a:rPr lang="en-US" dirty="0" err="1"/>
              <a:t>konkrétne</a:t>
            </a:r>
            <a:r>
              <a:rPr lang="en-US" dirty="0"/>
              <a:t> </a:t>
            </a:r>
            <a:r>
              <a:rPr lang="en-US" dirty="0" err="1"/>
              <a:t>Microbit</a:t>
            </a:r>
            <a:r>
              <a:rPr lang="en-US" dirty="0"/>
              <a:t>, </a:t>
            </a:r>
            <a:r>
              <a:rPr lang="en-US" dirty="0" err="1"/>
              <a:t>senzorové</a:t>
            </a:r>
            <a:r>
              <a:rPr lang="en-US" dirty="0"/>
              <a:t> </a:t>
            </a:r>
            <a:r>
              <a:rPr lang="en-US" dirty="0" err="1"/>
              <a:t>dosky</a:t>
            </a:r>
            <a:r>
              <a:rPr lang="en-US" dirty="0"/>
              <a:t> pre Scratch (</a:t>
            </a:r>
            <a:r>
              <a:rPr lang="en-US" dirty="0" err="1"/>
              <a:t>nebolo</a:t>
            </a:r>
            <a:r>
              <a:rPr lang="en-US" dirty="0"/>
              <a:t> </a:t>
            </a:r>
            <a:r>
              <a:rPr lang="en-US" dirty="0" err="1"/>
              <a:t>súčasťou</a:t>
            </a:r>
            <a:r>
              <a:rPr lang="en-US" dirty="0"/>
              <a:t> </a:t>
            </a:r>
            <a:r>
              <a:rPr lang="en-US" dirty="0" err="1"/>
              <a:t>vzdelávania</a:t>
            </a:r>
            <a:r>
              <a:rPr lang="en-US" dirty="0"/>
              <a:t> </a:t>
            </a:r>
            <a:r>
              <a:rPr lang="en-US" dirty="0" err="1"/>
              <a:t>Programovanie</a:t>
            </a:r>
            <a:r>
              <a:rPr lang="en-US" dirty="0"/>
              <a:t> v </a:t>
            </a:r>
            <a:r>
              <a:rPr lang="en-US" dirty="0" err="1"/>
              <a:t>jazyku</a:t>
            </a:r>
            <a:r>
              <a:rPr lang="en-US" dirty="0"/>
              <a:t> Scratch), 3D </a:t>
            </a:r>
            <a:r>
              <a:rPr lang="en-US" dirty="0" err="1"/>
              <a:t>tlač</a:t>
            </a:r>
            <a:r>
              <a:rPr lang="en-US" dirty="0" smtClean="0"/>
              <a:t>.</a:t>
            </a:r>
            <a:endParaRPr lang="sk-SK" dirty="0"/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sk-SK" dirty="0"/>
              <a:t>Častejšie stretnutia </a:t>
            </a:r>
            <a:r>
              <a:rPr lang="sk-SK" dirty="0" err="1"/>
              <a:t>koordin</a:t>
            </a:r>
            <a:r>
              <a:rPr lang="en-US" dirty="0" err="1"/>
              <a:t>átorov</a:t>
            </a:r>
            <a:r>
              <a:rPr lang="en-US" dirty="0"/>
              <a:t> </a:t>
            </a:r>
            <a:r>
              <a:rPr lang="en-US" dirty="0" err="1"/>
              <a:t>projektu</a:t>
            </a:r>
            <a:r>
              <a:rPr lang="en-US" dirty="0" smtClean="0"/>
              <a:t>.</a:t>
            </a:r>
            <a:endParaRPr lang="sk-SK" dirty="0" smtClean="0"/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sk-SK" dirty="0"/>
              <a:t>FAQ nereaguj</a:t>
            </a:r>
            <a:r>
              <a:rPr lang="en-US" dirty="0"/>
              <a:t>ú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aktuálne</a:t>
            </a:r>
            <a:r>
              <a:rPr lang="en-US" dirty="0"/>
              <a:t> </a:t>
            </a:r>
            <a:r>
              <a:rPr lang="en-US" dirty="0" err="1"/>
              <a:t>otázky</a:t>
            </a:r>
            <a:endParaRPr lang="sk-SK" dirty="0"/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sk-SK" dirty="0" err="1"/>
              <a:t>Neprehľadn</a:t>
            </a:r>
            <a:r>
              <a:rPr lang="en-US" dirty="0"/>
              <a:t>ý web </a:t>
            </a:r>
            <a:r>
              <a:rPr lang="en-US" dirty="0" err="1" smtClean="0"/>
              <a:t>projektu</a:t>
            </a:r>
            <a:endParaRPr lang="sk-SK" dirty="0" smtClean="0"/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en-US" dirty="0" err="1"/>
              <a:t>Pomohlo</a:t>
            </a:r>
            <a:r>
              <a:rPr lang="en-US" dirty="0"/>
              <a:t> by, </a:t>
            </a:r>
            <a:r>
              <a:rPr lang="en-US" dirty="0" err="1"/>
              <a:t>keby</a:t>
            </a:r>
            <a:r>
              <a:rPr lang="en-US" dirty="0"/>
              <a:t> </a:t>
            </a:r>
            <a:r>
              <a:rPr lang="en-US" dirty="0" err="1"/>
              <a:t>boli</a:t>
            </a:r>
            <a:r>
              <a:rPr lang="en-US" dirty="0"/>
              <a:t> </a:t>
            </a:r>
            <a:r>
              <a:rPr lang="en-US" dirty="0" err="1"/>
              <a:t>informacie</a:t>
            </a:r>
            <a:r>
              <a:rPr lang="en-US" dirty="0"/>
              <a:t> a </a:t>
            </a:r>
            <a:r>
              <a:rPr lang="en-US" dirty="0" err="1"/>
              <a:t>podklady</a:t>
            </a:r>
            <a:r>
              <a:rPr lang="en-US" dirty="0"/>
              <a:t>, ci </a:t>
            </a:r>
            <a:r>
              <a:rPr lang="en-US" dirty="0" err="1"/>
              <a:t>materialy</a:t>
            </a:r>
            <a:r>
              <a:rPr lang="en-US" dirty="0"/>
              <a:t> </a:t>
            </a:r>
            <a:r>
              <a:rPr lang="en-US" dirty="0" err="1"/>
              <a:t>sustredene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jednom</a:t>
            </a:r>
            <a:r>
              <a:rPr lang="en-US" dirty="0"/>
              <a:t> </a:t>
            </a:r>
            <a:r>
              <a:rPr lang="en-US" dirty="0" err="1"/>
              <a:t>mieste</a:t>
            </a:r>
            <a:endParaRPr lang="sk-SK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sk-SK" sz="1200" dirty="0"/>
          </a:p>
        </p:txBody>
      </p:sp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2947406" y="610569"/>
            <a:ext cx="6047507" cy="583023"/>
          </a:xfrm>
        </p:spPr>
        <p:txBody>
          <a:bodyPr rtlCol="0">
            <a:no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sk-SK" sz="3600" b="1" dirty="0" smtClean="0">
                <a:solidFill>
                  <a:srgbClr val="E46C0A"/>
                </a:solidFill>
              </a:rPr>
              <a:t>Z VAŠICH DOTAZNÍKOV</a:t>
            </a:r>
            <a:endParaRPr lang="sk-SK" sz="3600" b="1" dirty="0">
              <a:solidFill>
                <a:srgbClr val="E46C0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12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Zástupný symbol obsahu 2"/>
          <p:cNvSpPr>
            <a:spLocks noGrp="1"/>
          </p:cNvSpPr>
          <p:nvPr>
            <p:ph idx="1"/>
          </p:nvPr>
        </p:nvSpPr>
        <p:spPr>
          <a:xfrm>
            <a:off x="96982" y="552705"/>
            <a:ext cx="8939514" cy="5760640"/>
          </a:xfrm>
        </p:spPr>
        <p:txBody>
          <a:bodyPr/>
          <a:lstStyle/>
          <a:p>
            <a:pPr marL="457200" lvl="0" indent="-457200" algn="just">
              <a:spcAft>
                <a:spcPts val="600"/>
              </a:spcAft>
              <a:buFont typeface="+mj-lt"/>
              <a:buAutoNum type="arabicPeriod" startAt="8"/>
            </a:pPr>
            <a:endParaRPr lang="sk-SK" sz="1800" dirty="0" smtClean="0">
              <a:ea typeface="Times New Roman" panose="02020603050405020304" pitchFamily="18" charset="0"/>
            </a:endParaRPr>
          </a:p>
          <a:p>
            <a:pPr marL="0" lvl="0" indent="0" algn="just">
              <a:spcAft>
                <a:spcPts val="600"/>
              </a:spcAft>
              <a:buNone/>
            </a:pPr>
            <a:endParaRPr lang="sk-SK" sz="2000" dirty="0" smtClean="0">
              <a:ea typeface="Times New Roman" panose="02020603050405020304" pitchFamily="18" charset="0"/>
            </a:endParaRPr>
          </a:p>
          <a:p>
            <a:pPr marL="0" lvl="0" indent="0" algn="just">
              <a:spcAft>
                <a:spcPts val="600"/>
              </a:spcAft>
              <a:buNone/>
            </a:pPr>
            <a:endParaRPr lang="sk-SK" sz="2000" dirty="0">
              <a:ea typeface="Calibri" panose="020F0502020204030204" pitchFamily="34" charset="0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212948" y="2048496"/>
            <a:ext cx="870758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k-SK" dirty="0" smtClean="0"/>
              <a:t>Ch</a:t>
            </a:r>
            <a:r>
              <a:rPr lang="en-US" dirty="0" err="1"/>
              <a:t>ýba</a:t>
            </a:r>
            <a:r>
              <a:rPr lang="en-US" dirty="0"/>
              <a:t> </a:t>
            </a:r>
            <a:r>
              <a:rPr lang="en-US" dirty="0" err="1"/>
              <a:t>metodická</a:t>
            </a:r>
            <a:r>
              <a:rPr lang="en-US" dirty="0"/>
              <a:t> </a:t>
            </a:r>
            <a:r>
              <a:rPr lang="en-US" dirty="0" err="1"/>
              <a:t>podpora</a:t>
            </a:r>
            <a:r>
              <a:rPr lang="en-US" dirty="0"/>
              <a:t> v </a:t>
            </a:r>
            <a:r>
              <a:rPr lang="en-US" dirty="0" err="1"/>
              <a:t>predmete</a:t>
            </a:r>
            <a:r>
              <a:rPr lang="en-US" dirty="0"/>
              <a:t> Internet </a:t>
            </a:r>
            <a:r>
              <a:rPr lang="en-US" dirty="0" err="1"/>
              <a:t>vecí</a:t>
            </a:r>
            <a:r>
              <a:rPr lang="en-US" dirty="0" smtClean="0"/>
              <a:t>.</a:t>
            </a:r>
            <a:endParaRPr lang="sk-SK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err="1" smtClean="0"/>
              <a:t>Zv</a:t>
            </a:r>
            <a:r>
              <a:rPr lang="en-US" dirty="0" err="1"/>
              <a:t>ážiť</a:t>
            </a:r>
            <a:r>
              <a:rPr lang="en-US" dirty="0"/>
              <a:t> </a:t>
            </a:r>
            <a:r>
              <a:rPr lang="en-US" dirty="0" err="1"/>
              <a:t>dostupnosť</a:t>
            </a:r>
            <a:r>
              <a:rPr lang="en-US" dirty="0"/>
              <a:t> </a:t>
            </a:r>
            <a:r>
              <a:rPr lang="en-US" dirty="0" err="1"/>
              <a:t>výstupov</a:t>
            </a:r>
            <a:r>
              <a:rPr lang="en-US" dirty="0"/>
              <a:t> </a:t>
            </a:r>
            <a:r>
              <a:rPr lang="en-US" dirty="0" err="1"/>
              <a:t>projektu</a:t>
            </a:r>
            <a:r>
              <a:rPr lang="en-US" dirty="0"/>
              <a:t> </a:t>
            </a:r>
            <a:r>
              <a:rPr lang="en-US" dirty="0" err="1"/>
              <a:t>aj</a:t>
            </a:r>
            <a:r>
              <a:rPr lang="en-US" dirty="0"/>
              <a:t> po </a:t>
            </a:r>
            <a:r>
              <a:rPr lang="en-US" dirty="0" err="1"/>
              <a:t>ukončení</a:t>
            </a:r>
            <a:r>
              <a:rPr lang="en-US" dirty="0"/>
              <a:t> </a:t>
            </a:r>
            <a:r>
              <a:rPr lang="en-US" dirty="0" err="1"/>
              <a:t>projektového</a:t>
            </a:r>
            <a:r>
              <a:rPr lang="en-US" dirty="0"/>
              <a:t> </a:t>
            </a:r>
            <a:r>
              <a:rPr lang="en-US" dirty="0" err="1"/>
              <a:t>obdobia</a:t>
            </a:r>
            <a:r>
              <a:rPr lang="en-US" dirty="0"/>
              <a:t> </a:t>
            </a:r>
            <a:r>
              <a:rPr lang="en-US" dirty="0" err="1"/>
              <a:t>aspoň</a:t>
            </a:r>
            <a:r>
              <a:rPr lang="en-US" dirty="0"/>
              <a:t> </a:t>
            </a:r>
            <a:r>
              <a:rPr lang="en-US" dirty="0" err="1"/>
              <a:t>vo</a:t>
            </a:r>
            <a:r>
              <a:rPr lang="en-US" dirty="0"/>
              <a:t> </a:t>
            </a:r>
            <a:r>
              <a:rPr lang="en-US" dirty="0" err="1"/>
              <a:t>forme</a:t>
            </a:r>
            <a:r>
              <a:rPr lang="en-US" dirty="0"/>
              <a:t> </a:t>
            </a:r>
            <a:r>
              <a:rPr lang="en-US" dirty="0" err="1"/>
              <a:t>dosiahnuteľného</a:t>
            </a:r>
            <a:r>
              <a:rPr lang="en-US" dirty="0"/>
              <a:t> </a:t>
            </a:r>
            <a:r>
              <a:rPr lang="en-US" dirty="0" err="1"/>
              <a:t>balíka</a:t>
            </a:r>
            <a:r>
              <a:rPr lang="en-US" dirty="0"/>
              <a:t>. </a:t>
            </a:r>
            <a:r>
              <a:rPr lang="en-US" dirty="0" err="1"/>
              <a:t>Teda</a:t>
            </a:r>
            <a:r>
              <a:rPr lang="en-US" dirty="0"/>
              <a:t> aby </a:t>
            </a:r>
            <a:r>
              <a:rPr lang="en-US" dirty="0" err="1"/>
              <a:t>vzniknuté</a:t>
            </a:r>
            <a:r>
              <a:rPr lang="en-US" dirty="0"/>
              <a:t> </a:t>
            </a:r>
            <a:r>
              <a:rPr lang="en-US" dirty="0" err="1"/>
              <a:t>dokumenty</a:t>
            </a:r>
            <a:r>
              <a:rPr lang="en-US" dirty="0"/>
              <a:t> </a:t>
            </a:r>
            <a:r>
              <a:rPr lang="en-US" dirty="0" err="1"/>
              <a:t>boli</a:t>
            </a:r>
            <a:r>
              <a:rPr lang="en-US" dirty="0"/>
              <a:t> </a:t>
            </a:r>
            <a:r>
              <a:rPr lang="en-US" dirty="0" err="1"/>
              <a:t>aspoň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jednom</a:t>
            </a:r>
            <a:r>
              <a:rPr lang="en-US" dirty="0"/>
              <a:t> </a:t>
            </a:r>
            <a:r>
              <a:rPr lang="en-US" dirty="0" err="1"/>
              <a:t>umiestnení</a:t>
            </a:r>
            <a:r>
              <a:rPr lang="en-US" dirty="0"/>
              <a:t> </a:t>
            </a:r>
            <a:r>
              <a:rPr lang="en-US" dirty="0" err="1"/>
              <a:t>dostupné</a:t>
            </a:r>
            <a:r>
              <a:rPr lang="en-US" dirty="0"/>
              <a:t> po </a:t>
            </a:r>
            <a:r>
              <a:rPr lang="en-US" dirty="0" err="1"/>
              <a:t>dlhšiu</a:t>
            </a:r>
            <a:r>
              <a:rPr lang="en-US" dirty="0"/>
              <a:t> </a:t>
            </a:r>
            <a:r>
              <a:rPr lang="en-US" dirty="0" err="1"/>
              <a:t>dobu</a:t>
            </a:r>
            <a:r>
              <a:rPr lang="en-US" dirty="0"/>
              <a:t> po </a:t>
            </a:r>
            <a:r>
              <a:rPr lang="en-US" dirty="0" err="1"/>
              <a:t>ukončení</a:t>
            </a:r>
            <a:r>
              <a:rPr lang="en-US" dirty="0"/>
              <a:t> </a:t>
            </a:r>
            <a:r>
              <a:rPr lang="en-US" dirty="0" err="1"/>
              <a:t>samotného</a:t>
            </a:r>
            <a:r>
              <a:rPr lang="en-US" dirty="0"/>
              <a:t> </a:t>
            </a:r>
            <a:r>
              <a:rPr lang="en-US" dirty="0" err="1"/>
              <a:t>projektu</a:t>
            </a:r>
            <a:r>
              <a:rPr lang="en-US" dirty="0"/>
              <a:t>.</a:t>
            </a:r>
            <a:endParaRPr lang="sk-SK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/>
              <a:t> Je n</a:t>
            </a:r>
            <a:r>
              <a:rPr lang="en-US" dirty="0" err="1"/>
              <a:t>ám</a:t>
            </a:r>
            <a:r>
              <a:rPr lang="en-US" dirty="0"/>
              <a:t> </a:t>
            </a:r>
            <a:r>
              <a:rPr lang="en-US" dirty="0" err="1"/>
              <a:t>obtiažne</a:t>
            </a:r>
            <a:r>
              <a:rPr lang="en-US" dirty="0"/>
              <a:t> </a:t>
            </a:r>
            <a:r>
              <a:rPr lang="en-US" dirty="0" err="1"/>
              <a:t>zapojiť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do </a:t>
            </a:r>
            <a:r>
              <a:rPr lang="en-US" dirty="0" err="1"/>
              <a:t>popularizačných</a:t>
            </a:r>
            <a:r>
              <a:rPr lang="en-US" dirty="0"/>
              <a:t> </a:t>
            </a:r>
            <a:r>
              <a:rPr lang="en-US" dirty="0" err="1"/>
              <a:t>aktivít</a:t>
            </a:r>
            <a:r>
              <a:rPr lang="en-US" dirty="0"/>
              <a:t> pre </a:t>
            </a:r>
            <a:r>
              <a:rPr lang="en-US" dirty="0" err="1"/>
              <a:t>dopravnú</a:t>
            </a:r>
            <a:r>
              <a:rPr lang="en-US" dirty="0"/>
              <a:t> </a:t>
            </a:r>
            <a:r>
              <a:rPr lang="en-US" dirty="0" err="1"/>
              <a:t>vzdialenosť</a:t>
            </a:r>
            <a:r>
              <a:rPr lang="en-US" dirty="0"/>
              <a:t> od </a:t>
            </a:r>
            <a:r>
              <a:rPr lang="en-US" dirty="0" err="1"/>
              <a:t>miest</a:t>
            </a:r>
            <a:r>
              <a:rPr lang="en-US" dirty="0"/>
              <a:t> </a:t>
            </a:r>
            <a:r>
              <a:rPr lang="en-US" dirty="0" err="1"/>
              <a:t>konania</a:t>
            </a:r>
            <a:r>
              <a:rPr lang="en-US" dirty="0"/>
              <a:t>.</a:t>
            </a:r>
            <a:endParaRPr lang="sk-SK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sk-SK" sz="1200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947406" y="610569"/>
            <a:ext cx="6047507" cy="583023"/>
          </a:xfrm>
        </p:spPr>
        <p:txBody>
          <a:bodyPr rtlCol="0">
            <a:no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sk-SK" sz="3600" b="1" dirty="0" smtClean="0">
                <a:solidFill>
                  <a:srgbClr val="E46C0A"/>
                </a:solidFill>
              </a:rPr>
              <a:t>Z VAŠICH DOTAZNÍKOV</a:t>
            </a:r>
            <a:endParaRPr lang="sk-SK" sz="3600" b="1" dirty="0">
              <a:solidFill>
                <a:srgbClr val="E46C0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458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Zástupný symbol obsahu 2"/>
          <p:cNvSpPr>
            <a:spLocks noGrp="1"/>
          </p:cNvSpPr>
          <p:nvPr>
            <p:ph idx="1"/>
          </p:nvPr>
        </p:nvSpPr>
        <p:spPr>
          <a:xfrm>
            <a:off x="96982" y="552705"/>
            <a:ext cx="8939514" cy="5760640"/>
          </a:xfrm>
        </p:spPr>
        <p:txBody>
          <a:bodyPr/>
          <a:lstStyle/>
          <a:p>
            <a:pPr marL="457200" lvl="0" indent="-457200" algn="just">
              <a:spcAft>
                <a:spcPts val="600"/>
              </a:spcAft>
              <a:buFont typeface="+mj-lt"/>
              <a:buAutoNum type="arabicPeriod" startAt="8"/>
            </a:pPr>
            <a:endParaRPr lang="sk-SK" sz="1800" dirty="0" smtClean="0">
              <a:ea typeface="Times New Roman" panose="02020603050405020304" pitchFamily="18" charset="0"/>
            </a:endParaRPr>
          </a:p>
          <a:p>
            <a:pPr marL="0" lvl="0" indent="0" algn="just">
              <a:spcAft>
                <a:spcPts val="600"/>
              </a:spcAft>
              <a:buNone/>
            </a:pPr>
            <a:endParaRPr lang="sk-SK" sz="2000" dirty="0" smtClean="0">
              <a:ea typeface="Times New Roman" panose="02020603050405020304" pitchFamily="18" charset="0"/>
            </a:endParaRPr>
          </a:p>
          <a:p>
            <a:pPr marL="0" lvl="0" indent="0" algn="just">
              <a:spcAft>
                <a:spcPts val="600"/>
              </a:spcAft>
              <a:buNone/>
            </a:pPr>
            <a:endParaRPr lang="sk-SK" sz="2000" dirty="0">
              <a:ea typeface="Calibri" panose="020F0502020204030204" pitchFamily="34" charset="0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221670" y="1700627"/>
            <a:ext cx="870758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endParaRPr lang="sk-SK" dirty="0" smtClean="0"/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sk-SK" dirty="0" smtClean="0"/>
              <a:t>Boli </a:t>
            </a:r>
            <a:r>
              <a:rPr lang="sk-SK" dirty="0"/>
              <a:t>by sme radi, keby sa mohli na </a:t>
            </a:r>
            <a:r>
              <a:rPr lang="sk-SK" dirty="0" err="1"/>
              <a:t>vzdel</a:t>
            </a:r>
            <a:r>
              <a:rPr lang="en-US" dirty="0" err="1"/>
              <a:t>ávania</a:t>
            </a:r>
            <a:r>
              <a:rPr lang="en-US" dirty="0"/>
              <a:t> v </a:t>
            </a:r>
            <a:r>
              <a:rPr lang="en-US" dirty="0" err="1"/>
              <a:t>jednotlivých</a:t>
            </a:r>
            <a:r>
              <a:rPr lang="en-US" dirty="0"/>
              <a:t> </a:t>
            </a:r>
            <a:r>
              <a:rPr lang="en-US" dirty="0" err="1"/>
              <a:t>predmetoch</a:t>
            </a:r>
            <a:r>
              <a:rPr lang="en-US" dirty="0"/>
              <a:t> </a:t>
            </a:r>
            <a:r>
              <a:rPr lang="en-US" dirty="0" err="1"/>
              <a:t>prihlásiť</a:t>
            </a:r>
            <a:r>
              <a:rPr lang="en-US" dirty="0"/>
              <a:t> </a:t>
            </a:r>
            <a:r>
              <a:rPr lang="en-US" dirty="0" err="1"/>
              <a:t>aj</a:t>
            </a:r>
            <a:r>
              <a:rPr lang="en-US" dirty="0"/>
              <a:t> </a:t>
            </a:r>
            <a:r>
              <a:rPr lang="en-US" dirty="0" err="1"/>
              <a:t>učitelia</a:t>
            </a:r>
            <a:r>
              <a:rPr lang="en-US" dirty="0"/>
              <a:t>, </a:t>
            </a:r>
            <a:r>
              <a:rPr lang="en-US" dirty="0" err="1"/>
              <a:t>ktorí</a:t>
            </a:r>
            <a:r>
              <a:rPr lang="en-US" dirty="0"/>
              <a:t> </a:t>
            </a:r>
            <a:r>
              <a:rPr lang="en-US" dirty="0" err="1"/>
              <a:t>nespĺňajú</a:t>
            </a:r>
            <a:r>
              <a:rPr lang="en-US" dirty="0"/>
              <a:t> </a:t>
            </a:r>
            <a:r>
              <a:rPr lang="en-US" dirty="0" err="1"/>
              <a:t>kvalifikačné</a:t>
            </a:r>
            <a:r>
              <a:rPr lang="en-US" dirty="0"/>
              <a:t> </a:t>
            </a:r>
            <a:r>
              <a:rPr lang="en-US" dirty="0" err="1"/>
              <a:t>predpoklady</a:t>
            </a:r>
            <a:r>
              <a:rPr lang="en-US" dirty="0"/>
              <a:t>, ale </a:t>
            </a:r>
            <a:r>
              <a:rPr lang="en-US" dirty="0" err="1"/>
              <a:t>daný</a:t>
            </a:r>
            <a:r>
              <a:rPr lang="en-US" dirty="0"/>
              <a:t> </a:t>
            </a:r>
            <a:r>
              <a:rPr lang="en-US" dirty="0" err="1"/>
              <a:t>predmet</a:t>
            </a:r>
            <a:r>
              <a:rPr lang="en-US" dirty="0"/>
              <a:t> </a:t>
            </a:r>
            <a:r>
              <a:rPr lang="en-US" dirty="0" err="1"/>
              <a:t>učia</a:t>
            </a:r>
            <a:r>
              <a:rPr lang="en-US" dirty="0"/>
              <a:t>.</a:t>
            </a:r>
            <a:endParaRPr lang="sk-SK" dirty="0"/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en-US" dirty="0" err="1" smtClean="0"/>
              <a:t>Aktualizacne</a:t>
            </a:r>
            <a:r>
              <a:rPr lang="en-US" dirty="0" smtClean="0"/>
              <a:t> </a:t>
            </a:r>
            <a:r>
              <a:rPr lang="en-US" dirty="0"/>
              <a:t>vzdelavanie - </a:t>
            </a:r>
            <a:r>
              <a:rPr lang="en-US" dirty="0" err="1"/>
              <a:t>zatial</a:t>
            </a:r>
            <a:r>
              <a:rPr lang="en-US" dirty="0"/>
              <a:t>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absolvovala</a:t>
            </a:r>
            <a:r>
              <a:rPr lang="en-US" dirty="0"/>
              <a:t> </a:t>
            </a:r>
            <a:r>
              <a:rPr lang="en-US" dirty="0" err="1"/>
              <a:t>len</a:t>
            </a:r>
            <a:r>
              <a:rPr lang="en-US" dirty="0"/>
              <a:t> </a:t>
            </a:r>
            <a:r>
              <a:rPr lang="en-US" dirty="0" err="1"/>
              <a:t>jedno</a:t>
            </a:r>
            <a:r>
              <a:rPr lang="en-US" dirty="0"/>
              <a:t>, no </a:t>
            </a:r>
            <a:r>
              <a:rPr lang="en-US" dirty="0" err="1"/>
              <a:t>moje</a:t>
            </a:r>
            <a:r>
              <a:rPr lang="en-US" dirty="0"/>
              <a:t> </a:t>
            </a:r>
            <a:r>
              <a:rPr lang="en-US" dirty="0" err="1"/>
              <a:t>ocakavania</a:t>
            </a:r>
            <a:r>
              <a:rPr lang="en-US" dirty="0"/>
              <a:t> </a:t>
            </a:r>
            <a:r>
              <a:rPr lang="en-US" dirty="0" err="1"/>
              <a:t>boli</a:t>
            </a:r>
            <a:r>
              <a:rPr lang="en-US" dirty="0"/>
              <a:t> </a:t>
            </a:r>
            <a:r>
              <a:rPr lang="en-US" dirty="0" err="1"/>
              <a:t>vyssie</a:t>
            </a:r>
            <a:r>
              <a:rPr lang="en-US" dirty="0"/>
              <a:t> (</a:t>
            </a:r>
            <a:r>
              <a:rPr lang="en-US" dirty="0" err="1"/>
              <a:t>ocakavala</a:t>
            </a:r>
            <a:r>
              <a:rPr lang="en-US" dirty="0"/>
              <a:t> </a:t>
            </a:r>
            <a:r>
              <a:rPr lang="en-US" dirty="0" err="1"/>
              <a:t>som</a:t>
            </a:r>
            <a:r>
              <a:rPr lang="en-US" dirty="0"/>
              <a:t>, </a:t>
            </a:r>
            <a:r>
              <a:rPr lang="en-US" dirty="0" err="1"/>
              <a:t>ze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naucime</a:t>
            </a:r>
            <a:r>
              <a:rPr lang="en-US" dirty="0"/>
              <a:t> </a:t>
            </a:r>
            <a:r>
              <a:rPr lang="en-US" dirty="0" err="1"/>
              <a:t>vytvarat</a:t>
            </a:r>
            <a:r>
              <a:rPr lang="en-US" dirty="0"/>
              <a:t> </a:t>
            </a:r>
            <a:r>
              <a:rPr lang="en-US" dirty="0" err="1"/>
              <a:t>vlastne</a:t>
            </a:r>
            <a:r>
              <a:rPr lang="en-US" dirty="0"/>
              <a:t> </a:t>
            </a:r>
            <a:r>
              <a:rPr lang="en-US" dirty="0" err="1"/>
              <a:t>metodiky</a:t>
            </a:r>
            <a:r>
              <a:rPr lang="en-US" dirty="0"/>
              <a:t>, </a:t>
            </a:r>
            <a:r>
              <a:rPr lang="en-US" dirty="0" err="1"/>
              <a:t>namiesto</a:t>
            </a:r>
            <a:r>
              <a:rPr lang="en-US" dirty="0"/>
              <a:t> </a:t>
            </a:r>
            <a:r>
              <a:rPr lang="en-US" dirty="0" err="1"/>
              <a:t>toho</a:t>
            </a:r>
            <a:r>
              <a:rPr lang="en-US" dirty="0"/>
              <a:t>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ocitla</a:t>
            </a:r>
            <a:r>
              <a:rPr lang="en-US" dirty="0"/>
              <a:t> v </a:t>
            </a:r>
            <a:r>
              <a:rPr lang="en-US" dirty="0" err="1"/>
              <a:t>roli</a:t>
            </a:r>
            <a:r>
              <a:rPr lang="en-US" dirty="0"/>
              <a:t> </a:t>
            </a:r>
            <a:r>
              <a:rPr lang="en-US" dirty="0" err="1"/>
              <a:t>ziaka</a:t>
            </a:r>
            <a:r>
              <a:rPr lang="en-US" dirty="0"/>
              <a:t> - bola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nutena</a:t>
            </a:r>
            <a:r>
              <a:rPr lang="en-US" dirty="0"/>
              <a:t> </a:t>
            </a:r>
            <a:r>
              <a:rPr lang="en-US" dirty="0" err="1"/>
              <a:t>robit</a:t>
            </a:r>
            <a:r>
              <a:rPr lang="en-US" dirty="0"/>
              <a:t> </a:t>
            </a:r>
            <a:r>
              <a:rPr lang="en-US" dirty="0" err="1"/>
              <a:t>ziacke</a:t>
            </a:r>
            <a:r>
              <a:rPr lang="en-US" dirty="0"/>
              <a:t> </a:t>
            </a:r>
            <a:r>
              <a:rPr lang="en-US" dirty="0" err="1"/>
              <a:t>aktivity</a:t>
            </a:r>
            <a:r>
              <a:rPr lang="en-US" dirty="0"/>
              <a:t> </a:t>
            </a:r>
            <a:r>
              <a:rPr lang="en-US" dirty="0" err="1"/>
              <a:t>namiesto</a:t>
            </a:r>
            <a:r>
              <a:rPr lang="en-US" dirty="0"/>
              <a:t> </a:t>
            </a:r>
            <a:r>
              <a:rPr lang="en-US" dirty="0" err="1"/>
              <a:t>tych</a:t>
            </a:r>
            <a:r>
              <a:rPr lang="en-US" dirty="0"/>
              <a:t> </a:t>
            </a:r>
            <a:r>
              <a:rPr lang="en-US" dirty="0" err="1"/>
              <a:t>ucitelskych</a:t>
            </a:r>
            <a:r>
              <a:rPr lang="en-US" dirty="0"/>
              <a:t> - </a:t>
            </a:r>
            <a:r>
              <a:rPr lang="en-US" dirty="0" err="1"/>
              <a:t>tvorba</a:t>
            </a:r>
            <a:r>
              <a:rPr lang="en-US" dirty="0"/>
              <a:t> </a:t>
            </a:r>
            <a:r>
              <a:rPr lang="en-US" dirty="0" err="1"/>
              <a:t>uloh</a:t>
            </a:r>
            <a:r>
              <a:rPr lang="en-US" dirty="0"/>
              <a:t>, </a:t>
            </a:r>
            <a:r>
              <a:rPr lang="en-US" dirty="0" err="1"/>
              <a:t>hodnotenie</a:t>
            </a:r>
            <a:r>
              <a:rPr lang="en-US" dirty="0"/>
              <a:t> </a:t>
            </a:r>
            <a:r>
              <a:rPr lang="en-US" dirty="0" err="1"/>
              <a:t>atd</a:t>
            </a:r>
            <a:r>
              <a:rPr lang="en-US" dirty="0"/>
              <a:t>.). </a:t>
            </a:r>
            <a:endParaRPr lang="sk-SK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k-SK" dirty="0"/>
              <a:t>Predmet informatika v </a:t>
            </a:r>
            <a:r>
              <a:rPr lang="sk-SK" dirty="0" err="1"/>
              <a:t>pr</a:t>
            </a:r>
            <a:r>
              <a:rPr lang="en-US" dirty="0" err="1"/>
              <a:t>írodných</a:t>
            </a:r>
            <a:r>
              <a:rPr lang="en-US" dirty="0"/>
              <a:t> </a:t>
            </a:r>
            <a:r>
              <a:rPr lang="en-US" dirty="0" err="1"/>
              <a:t>vedách</a:t>
            </a:r>
            <a:r>
              <a:rPr lang="en-US" dirty="0"/>
              <a:t> a </a:t>
            </a:r>
            <a:r>
              <a:rPr lang="en-US" dirty="0" err="1"/>
              <a:t>matematike</a:t>
            </a:r>
            <a:r>
              <a:rPr lang="en-US" dirty="0"/>
              <a:t> </a:t>
            </a:r>
            <a:r>
              <a:rPr lang="en-US" dirty="0" err="1"/>
              <a:t>nie</a:t>
            </a:r>
            <a:r>
              <a:rPr lang="en-US" dirty="0"/>
              <a:t> </a:t>
            </a:r>
            <a:r>
              <a:rPr lang="en-US" dirty="0" err="1"/>
              <a:t>sme</a:t>
            </a:r>
            <a:r>
              <a:rPr lang="en-US" dirty="0"/>
              <a:t> </a:t>
            </a:r>
            <a:r>
              <a:rPr lang="en-US" dirty="0" err="1"/>
              <a:t>schopní</a:t>
            </a:r>
            <a:r>
              <a:rPr lang="en-US" dirty="0"/>
              <a:t> </a:t>
            </a:r>
            <a:r>
              <a:rPr lang="en-US" dirty="0" err="1"/>
              <a:t>rozbehnúť</a:t>
            </a:r>
            <a:r>
              <a:rPr lang="en-US" dirty="0"/>
              <a:t> bez </a:t>
            </a:r>
            <a:r>
              <a:rPr lang="en-US" dirty="0" err="1"/>
              <a:t>prípravy</a:t>
            </a:r>
            <a:r>
              <a:rPr lang="en-US" dirty="0"/>
              <a:t> </a:t>
            </a:r>
            <a:r>
              <a:rPr lang="en-US" dirty="0" err="1"/>
              <a:t>učiteľov</a:t>
            </a:r>
            <a:r>
              <a:rPr lang="en-US" dirty="0"/>
              <a:t>. </a:t>
            </a:r>
            <a:r>
              <a:rPr lang="en-US" dirty="0" err="1"/>
              <a:t>Školenie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UKF Nitra </a:t>
            </a:r>
            <a:r>
              <a:rPr lang="en-US" dirty="0" err="1"/>
              <a:t>nie</a:t>
            </a:r>
            <a:r>
              <a:rPr lang="en-US" dirty="0"/>
              <a:t> je </a:t>
            </a:r>
            <a:r>
              <a:rPr lang="en-US" dirty="0" err="1"/>
              <a:t>otvorené</a:t>
            </a:r>
            <a:r>
              <a:rPr lang="en-US" dirty="0"/>
              <a:t> a </a:t>
            </a:r>
            <a:r>
              <a:rPr lang="en-US" dirty="0" err="1"/>
              <a:t>dochádzať</a:t>
            </a:r>
            <a:r>
              <a:rPr lang="en-US" dirty="0"/>
              <a:t> do </a:t>
            </a:r>
            <a:r>
              <a:rPr lang="en-US" dirty="0" err="1"/>
              <a:t>Košíc</a:t>
            </a:r>
            <a:r>
              <a:rPr lang="en-US" dirty="0"/>
              <a:t> </a:t>
            </a:r>
            <a:r>
              <a:rPr lang="en-US" dirty="0" err="1"/>
              <a:t>alebo</a:t>
            </a:r>
            <a:r>
              <a:rPr lang="en-US" dirty="0"/>
              <a:t> B. </a:t>
            </a:r>
            <a:r>
              <a:rPr lang="en-US" dirty="0" err="1"/>
              <a:t>Bystrice</a:t>
            </a:r>
            <a:r>
              <a:rPr lang="en-US" dirty="0"/>
              <a:t> je pre </a:t>
            </a:r>
            <a:r>
              <a:rPr lang="en-US" dirty="0" err="1"/>
              <a:t>nás</a:t>
            </a:r>
            <a:r>
              <a:rPr lang="en-US" dirty="0"/>
              <a:t> </a:t>
            </a:r>
            <a:r>
              <a:rPr lang="en-US" dirty="0" err="1"/>
              <a:t>ďaleko</a:t>
            </a:r>
            <a:r>
              <a:rPr lang="en-US" dirty="0"/>
              <a:t>. </a:t>
            </a:r>
            <a:r>
              <a:rPr lang="en-US" dirty="0" err="1"/>
              <a:t>Ak</a:t>
            </a:r>
            <a:r>
              <a:rPr lang="en-US" dirty="0"/>
              <a:t> by </a:t>
            </a:r>
            <a:r>
              <a:rPr lang="en-US" dirty="0" err="1"/>
              <a:t>ste</a:t>
            </a:r>
            <a:r>
              <a:rPr lang="en-US" dirty="0"/>
              <a:t> </a:t>
            </a:r>
            <a:r>
              <a:rPr lang="en-US" dirty="0" err="1"/>
              <a:t>nám</a:t>
            </a:r>
            <a:r>
              <a:rPr lang="en-US" dirty="0"/>
              <a:t> </a:t>
            </a:r>
            <a:r>
              <a:rPr lang="en-US" dirty="0" err="1"/>
              <a:t>vedeli</a:t>
            </a:r>
            <a:r>
              <a:rPr lang="en-US" dirty="0"/>
              <a:t> </a:t>
            </a:r>
            <a:r>
              <a:rPr lang="en-US" dirty="0" err="1"/>
              <a:t>dať</a:t>
            </a:r>
            <a:r>
              <a:rPr lang="en-US" dirty="0"/>
              <a:t> </a:t>
            </a:r>
            <a:r>
              <a:rPr lang="en-US" dirty="0" err="1"/>
              <a:t>aj</a:t>
            </a:r>
            <a:r>
              <a:rPr lang="en-US" dirty="0"/>
              <a:t> </a:t>
            </a:r>
            <a:r>
              <a:rPr lang="en-US" dirty="0" err="1"/>
              <a:t>inú</a:t>
            </a:r>
            <a:r>
              <a:rPr lang="en-US" dirty="0"/>
              <a:t> </a:t>
            </a:r>
            <a:r>
              <a:rPr lang="en-US" dirty="0" err="1"/>
              <a:t>formu</a:t>
            </a:r>
            <a:r>
              <a:rPr lang="en-US" dirty="0"/>
              <a:t> </a:t>
            </a:r>
            <a:r>
              <a:rPr lang="en-US" dirty="0" err="1"/>
              <a:t>podpory</a:t>
            </a:r>
            <a:r>
              <a:rPr lang="en-US" dirty="0"/>
              <a:t>, </a:t>
            </a:r>
            <a:r>
              <a:rPr lang="en-US" dirty="0" err="1"/>
              <a:t>napr</a:t>
            </a:r>
            <a:r>
              <a:rPr lang="en-US" dirty="0"/>
              <a:t>. cez </a:t>
            </a:r>
            <a:r>
              <a:rPr lang="en-US" dirty="0" err="1"/>
              <a:t>dištančné</a:t>
            </a:r>
            <a:r>
              <a:rPr lang="en-US" dirty="0"/>
              <a:t> </a:t>
            </a:r>
            <a:r>
              <a:rPr lang="en-US" dirty="0" err="1"/>
              <a:t>vzdelávanie</a:t>
            </a:r>
            <a:r>
              <a:rPr lang="en-US" dirty="0"/>
              <a:t>, </a:t>
            </a:r>
            <a:r>
              <a:rPr lang="en-US" dirty="0" err="1"/>
              <a:t>alebo</a:t>
            </a:r>
            <a:r>
              <a:rPr lang="en-US" dirty="0"/>
              <a:t> </a:t>
            </a:r>
            <a:r>
              <a:rPr lang="en-US" dirty="0" err="1"/>
              <a:t>konzultáciami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diaľku</a:t>
            </a:r>
            <a:r>
              <a:rPr lang="en-US" dirty="0"/>
              <a:t>, </a:t>
            </a:r>
            <a:r>
              <a:rPr lang="en-US" dirty="0" err="1"/>
              <a:t>boli</a:t>
            </a:r>
            <a:r>
              <a:rPr lang="en-US" dirty="0"/>
              <a:t> by </a:t>
            </a:r>
            <a:r>
              <a:rPr lang="en-US" dirty="0" err="1"/>
              <a:t>sme</a:t>
            </a:r>
            <a:r>
              <a:rPr lang="en-US" dirty="0"/>
              <a:t> </a:t>
            </a:r>
            <a:r>
              <a:rPr lang="en-US" dirty="0" err="1"/>
              <a:t>radi</a:t>
            </a:r>
            <a:r>
              <a:rPr lang="en-US" dirty="0"/>
              <a:t>.</a:t>
            </a:r>
            <a:endParaRPr lang="sk-SK" sz="1200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947406" y="610569"/>
            <a:ext cx="6047507" cy="583023"/>
          </a:xfrm>
        </p:spPr>
        <p:txBody>
          <a:bodyPr rtlCol="0">
            <a:no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sk-SK" sz="3600" b="1" dirty="0" smtClean="0">
                <a:solidFill>
                  <a:srgbClr val="E46C0A"/>
                </a:solidFill>
              </a:rPr>
              <a:t>Z VAŠICH DOTAZNÍKOV</a:t>
            </a:r>
            <a:endParaRPr lang="sk-SK" sz="3600" b="1" dirty="0">
              <a:solidFill>
                <a:srgbClr val="E46C0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335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Zástupný symbol obsahu 2"/>
          <p:cNvSpPr>
            <a:spLocks noGrp="1"/>
          </p:cNvSpPr>
          <p:nvPr>
            <p:ph idx="1"/>
          </p:nvPr>
        </p:nvSpPr>
        <p:spPr>
          <a:xfrm>
            <a:off x="96982" y="552705"/>
            <a:ext cx="8939514" cy="5760640"/>
          </a:xfrm>
        </p:spPr>
        <p:txBody>
          <a:bodyPr/>
          <a:lstStyle/>
          <a:p>
            <a:pPr marL="457200" lvl="0" indent="-457200" algn="just">
              <a:spcAft>
                <a:spcPts val="600"/>
              </a:spcAft>
              <a:buFont typeface="+mj-lt"/>
              <a:buAutoNum type="arabicPeriod" startAt="8"/>
            </a:pPr>
            <a:endParaRPr lang="sk-SK" sz="1800" dirty="0" smtClean="0">
              <a:ea typeface="Times New Roman" panose="02020603050405020304" pitchFamily="18" charset="0"/>
            </a:endParaRPr>
          </a:p>
          <a:p>
            <a:pPr marL="0" lvl="0" indent="0" algn="just">
              <a:spcAft>
                <a:spcPts val="600"/>
              </a:spcAft>
              <a:buNone/>
            </a:pPr>
            <a:endParaRPr lang="sk-SK" sz="2000" dirty="0" smtClean="0">
              <a:ea typeface="Times New Roman" panose="02020603050405020304" pitchFamily="18" charset="0"/>
            </a:endParaRPr>
          </a:p>
          <a:p>
            <a:pPr marL="0" lvl="0" indent="0" algn="just">
              <a:spcAft>
                <a:spcPts val="600"/>
              </a:spcAft>
              <a:buNone/>
            </a:pPr>
            <a:endParaRPr lang="sk-SK" sz="2000" dirty="0">
              <a:ea typeface="Calibri" panose="020F0502020204030204" pitchFamily="34" charset="0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221670" y="1700627"/>
            <a:ext cx="870758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sk-SK" sz="2000" dirty="0" smtClean="0"/>
          </a:p>
          <a:p>
            <a:pPr lvl="0"/>
            <a:endParaRPr lang="sk-SK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sk-SK" sz="1200" dirty="0"/>
          </a:p>
        </p:txBody>
      </p:sp>
      <p:sp>
        <p:nvSpPr>
          <p:cNvPr id="2" name="BlokTextu 1"/>
          <p:cNvSpPr txBox="1"/>
          <p:nvPr/>
        </p:nvSpPr>
        <p:spPr>
          <a:xfrm>
            <a:off x="1258363" y="2786694"/>
            <a:ext cx="63703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b="1" dirty="0" smtClean="0"/>
              <a:t>Ak sú nejaké otázky, pýtajte sa.</a:t>
            </a:r>
            <a:endParaRPr lang="sk-SK" sz="3600" b="1" dirty="0"/>
          </a:p>
        </p:txBody>
      </p:sp>
    </p:spTree>
    <p:extLst>
      <p:ext uri="{BB962C8B-B14F-4D97-AF65-F5344CB8AC3E}">
        <p14:creationId xmlns:p14="http://schemas.microsoft.com/office/powerpoint/2010/main" val="279229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Zástupný symbol obsahu 2"/>
          <p:cNvSpPr>
            <a:spLocks noGrp="1"/>
          </p:cNvSpPr>
          <p:nvPr>
            <p:ph idx="1"/>
          </p:nvPr>
        </p:nvSpPr>
        <p:spPr>
          <a:xfrm>
            <a:off x="96982" y="552705"/>
            <a:ext cx="8939514" cy="5760640"/>
          </a:xfrm>
        </p:spPr>
        <p:txBody>
          <a:bodyPr/>
          <a:lstStyle/>
          <a:p>
            <a:pPr marL="457200" lvl="0" indent="-457200" algn="just">
              <a:spcAft>
                <a:spcPts val="600"/>
              </a:spcAft>
              <a:buFont typeface="+mj-lt"/>
              <a:buAutoNum type="arabicPeriod" startAt="8"/>
            </a:pPr>
            <a:endParaRPr lang="sk-SK" sz="1800" dirty="0" smtClean="0">
              <a:ea typeface="Times New Roman" panose="02020603050405020304" pitchFamily="18" charset="0"/>
            </a:endParaRPr>
          </a:p>
          <a:p>
            <a:pPr marL="0" lvl="0" indent="0" algn="just">
              <a:spcAft>
                <a:spcPts val="600"/>
              </a:spcAft>
              <a:buNone/>
            </a:pPr>
            <a:endParaRPr lang="sk-SK" sz="2000" dirty="0" smtClean="0">
              <a:ea typeface="Times New Roman" panose="02020603050405020304" pitchFamily="18" charset="0"/>
            </a:endParaRPr>
          </a:p>
          <a:p>
            <a:pPr marL="0" lvl="0" indent="0" algn="just">
              <a:spcAft>
                <a:spcPts val="600"/>
              </a:spcAft>
              <a:buNone/>
            </a:pPr>
            <a:endParaRPr lang="sk-SK" sz="2000" dirty="0">
              <a:ea typeface="Calibri" panose="020F0502020204030204" pitchFamily="34" charset="0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221670" y="1700627"/>
            <a:ext cx="870758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sk-SK" sz="2000" dirty="0" smtClean="0"/>
          </a:p>
          <a:p>
            <a:pPr lvl="0"/>
            <a:endParaRPr lang="sk-SK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sk-SK" sz="1200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947406" y="610569"/>
            <a:ext cx="6047507" cy="583023"/>
          </a:xfrm>
        </p:spPr>
        <p:txBody>
          <a:bodyPr rtlCol="0">
            <a:no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sk-SK" sz="3600" b="1" dirty="0" smtClean="0">
                <a:solidFill>
                  <a:srgbClr val="E46C0A"/>
                </a:solidFill>
              </a:rPr>
              <a:t>VZDELÁVANIE</a:t>
            </a:r>
            <a:endParaRPr lang="sk-SK" sz="3600" b="1" dirty="0">
              <a:solidFill>
                <a:srgbClr val="E46C0A"/>
              </a:solidFill>
            </a:endParaRPr>
          </a:p>
        </p:txBody>
      </p:sp>
      <p:sp>
        <p:nvSpPr>
          <p:cNvPr id="2" name="BlokTextu 1"/>
          <p:cNvSpPr txBox="1"/>
          <p:nvPr/>
        </p:nvSpPr>
        <p:spPr>
          <a:xfrm>
            <a:off x="824948" y="1700627"/>
            <a:ext cx="566482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Problémy s ktorými sa potykáme</a:t>
            </a:r>
            <a:endParaRPr lang="sk-SK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Slabý záujem učiteľov o školenie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Odstúpenie od účasti na vzdelávaní po jeho spustení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Neukončenie vzdelávania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Nenapĺňanie záväzkov školy s vysielaním na vzdelávanie</a:t>
            </a:r>
            <a:endParaRPr lang="sk-SK" dirty="0"/>
          </a:p>
        </p:txBody>
      </p:sp>
      <p:sp>
        <p:nvSpPr>
          <p:cNvPr id="6" name="BlokTextu 5"/>
          <p:cNvSpPr txBox="1"/>
          <p:nvPr/>
        </p:nvSpPr>
        <p:spPr>
          <a:xfrm>
            <a:off x="904461" y="3433025"/>
            <a:ext cx="359726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Čo nám vytýkate: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Termíny v jednom týždni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Termíny v jednom dni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Neskoré oznámenie termínov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Viacero vzdelávaní v jednom čase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25224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Zástupný symbol obsahu 2"/>
          <p:cNvSpPr>
            <a:spLocks noGrp="1"/>
          </p:cNvSpPr>
          <p:nvPr>
            <p:ph idx="1"/>
          </p:nvPr>
        </p:nvSpPr>
        <p:spPr>
          <a:xfrm>
            <a:off x="96982" y="552705"/>
            <a:ext cx="8939514" cy="5760640"/>
          </a:xfrm>
        </p:spPr>
        <p:txBody>
          <a:bodyPr/>
          <a:lstStyle/>
          <a:p>
            <a:pPr marL="457200" lvl="0" indent="-457200" algn="just">
              <a:spcAft>
                <a:spcPts val="600"/>
              </a:spcAft>
              <a:buFont typeface="+mj-lt"/>
              <a:buAutoNum type="arabicPeriod" startAt="8"/>
            </a:pPr>
            <a:endParaRPr lang="sk-SK" sz="1800" dirty="0" smtClean="0">
              <a:ea typeface="Times New Roman" panose="02020603050405020304" pitchFamily="18" charset="0"/>
            </a:endParaRPr>
          </a:p>
          <a:p>
            <a:pPr marL="0" lvl="0" indent="0" algn="just">
              <a:spcAft>
                <a:spcPts val="600"/>
              </a:spcAft>
              <a:buNone/>
            </a:pPr>
            <a:endParaRPr lang="sk-SK" sz="2000" dirty="0" smtClean="0">
              <a:ea typeface="Times New Roman" panose="02020603050405020304" pitchFamily="18" charset="0"/>
            </a:endParaRPr>
          </a:p>
          <a:p>
            <a:pPr marL="0" lvl="0" indent="0" algn="just">
              <a:spcAft>
                <a:spcPts val="600"/>
              </a:spcAft>
              <a:buNone/>
            </a:pPr>
            <a:endParaRPr lang="sk-SK" sz="2000" dirty="0">
              <a:ea typeface="Calibri" panose="020F0502020204030204" pitchFamily="34" charset="0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221670" y="1700627"/>
            <a:ext cx="870758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sk-SK" sz="2000" dirty="0" smtClean="0"/>
          </a:p>
          <a:p>
            <a:pPr lvl="0"/>
            <a:endParaRPr lang="sk-SK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sk-SK" sz="1200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947406" y="610569"/>
            <a:ext cx="6047507" cy="583023"/>
          </a:xfrm>
        </p:spPr>
        <p:txBody>
          <a:bodyPr rtlCol="0">
            <a:no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sk-SK" sz="3600" b="1" dirty="0" smtClean="0">
                <a:solidFill>
                  <a:srgbClr val="E46C0A"/>
                </a:solidFill>
              </a:rPr>
              <a:t>HARMONOGRAM AKTIVÍT</a:t>
            </a:r>
            <a:br>
              <a:rPr lang="sk-SK" sz="3600" b="1" dirty="0" smtClean="0">
                <a:solidFill>
                  <a:srgbClr val="E46C0A"/>
                </a:solidFill>
              </a:rPr>
            </a:br>
            <a:r>
              <a:rPr lang="sk-SK" sz="3600" b="1" dirty="0" smtClean="0">
                <a:solidFill>
                  <a:srgbClr val="E46C0A"/>
                </a:solidFill>
              </a:rPr>
              <a:t>marec 2019</a:t>
            </a:r>
            <a:endParaRPr lang="sk-SK" sz="3600" b="1" dirty="0">
              <a:solidFill>
                <a:srgbClr val="E46C0A"/>
              </a:solidFill>
            </a:endParaRPr>
          </a:p>
        </p:txBody>
      </p:sp>
      <p:sp>
        <p:nvSpPr>
          <p:cNvPr id="2" name="BlokTextu 1"/>
          <p:cNvSpPr txBox="1"/>
          <p:nvPr/>
        </p:nvSpPr>
        <p:spPr>
          <a:xfrm>
            <a:off x="904461" y="1888435"/>
            <a:ext cx="7347268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Overovanie</a:t>
            </a:r>
            <a:r>
              <a:rPr lang="en-US" b="1" dirty="0" smtClean="0"/>
              <a:t> </a:t>
            </a:r>
            <a:r>
              <a:rPr lang="en-US" b="1" dirty="0" err="1" smtClean="0"/>
              <a:t>metod</a:t>
            </a:r>
            <a:r>
              <a:rPr lang="sk-SK" b="1" dirty="0" err="1" smtClean="0"/>
              <a:t>ík</a:t>
            </a:r>
            <a:r>
              <a:rPr lang="sk-SK" b="1" dirty="0" smtClean="0"/>
              <a:t> a nových predmetov</a:t>
            </a:r>
            <a:endParaRPr lang="sk-SK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/>
              <a:t>Zaškoľovanie škôl do používania laboratórií získaných v rámci </a:t>
            </a:r>
            <a:r>
              <a:rPr lang="sk-SK" dirty="0" smtClean="0"/>
              <a:t>projektu</a:t>
            </a:r>
          </a:p>
          <a:p>
            <a:r>
              <a:rPr lang="sk-SK" b="1" dirty="0" smtClean="0"/>
              <a:t>Popularizačné </a:t>
            </a:r>
            <a:r>
              <a:rPr lang="sk-SK" b="1" dirty="0"/>
              <a:t>aktivity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Denný IT tábor pre SŠ v Žiline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3D tlač </a:t>
            </a:r>
            <a:r>
              <a:rPr lang="sk-SK" dirty="0"/>
              <a:t>- </a:t>
            </a:r>
            <a:r>
              <a:rPr lang="sk-SK" dirty="0" smtClean="0"/>
              <a:t>21. </a:t>
            </a:r>
            <a:r>
              <a:rPr lang="sk-SK" dirty="0"/>
              <a:t>marca 2019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/>
              <a:t>NAG – </a:t>
            </a:r>
            <a:r>
              <a:rPr lang="sk-SK" dirty="0" err="1"/>
              <a:t>Networking</a:t>
            </a:r>
            <a:r>
              <a:rPr lang="sk-SK" dirty="0"/>
              <a:t> </a:t>
            </a:r>
            <a:r>
              <a:rPr lang="sk-SK" dirty="0" err="1"/>
              <a:t>Academy</a:t>
            </a:r>
            <a:r>
              <a:rPr lang="sk-SK" dirty="0"/>
              <a:t> </a:t>
            </a:r>
            <a:r>
              <a:rPr lang="sk-SK" dirty="0" err="1"/>
              <a:t>Games</a:t>
            </a:r>
            <a:r>
              <a:rPr lang="sk-SK" dirty="0"/>
              <a:t> - 22. marca 2019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err="1" smtClean="0"/>
              <a:t>RoboCup</a:t>
            </a:r>
            <a:r>
              <a:rPr lang="sk-SK" dirty="0" smtClean="0"/>
              <a:t> - </a:t>
            </a:r>
            <a:r>
              <a:rPr lang="sk-SK" dirty="0"/>
              <a:t>27</a:t>
            </a:r>
            <a:r>
              <a:rPr lang="sk-SK" dirty="0" smtClean="0"/>
              <a:t>. marca </a:t>
            </a:r>
            <a:r>
              <a:rPr lang="sk-SK" dirty="0"/>
              <a:t>- 29</a:t>
            </a:r>
            <a:r>
              <a:rPr lang="sk-SK" dirty="0" smtClean="0"/>
              <a:t>. marca 2019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PALMA junior - 2. online </a:t>
            </a:r>
            <a:r>
              <a:rPr lang="sk-SK" dirty="0" smtClean="0"/>
              <a:t>kolo (20/21. 3. 2019)</a:t>
            </a:r>
            <a:endParaRPr lang="sk-SK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Korešpondenčné matematické semináre pre ZŠ a SŠ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Veda v meste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IT čajovňa – Košice – téma Informatika v prírodných vedách a matematike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82878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Zástupný symbol obsahu 2"/>
          <p:cNvSpPr>
            <a:spLocks noGrp="1"/>
          </p:cNvSpPr>
          <p:nvPr>
            <p:ph idx="1"/>
          </p:nvPr>
        </p:nvSpPr>
        <p:spPr>
          <a:xfrm>
            <a:off x="96982" y="552705"/>
            <a:ext cx="8939514" cy="5760640"/>
          </a:xfrm>
        </p:spPr>
        <p:txBody>
          <a:bodyPr/>
          <a:lstStyle/>
          <a:p>
            <a:pPr marL="457200" lvl="0" indent="-457200" algn="just">
              <a:spcAft>
                <a:spcPts val="600"/>
              </a:spcAft>
              <a:buFont typeface="+mj-lt"/>
              <a:buAutoNum type="arabicPeriod" startAt="8"/>
            </a:pPr>
            <a:endParaRPr lang="sk-SK" sz="1800" dirty="0" smtClean="0">
              <a:ea typeface="Times New Roman" panose="02020603050405020304" pitchFamily="18" charset="0"/>
            </a:endParaRPr>
          </a:p>
          <a:p>
            <a:pPr marL="0" lvl="0" indent="0" algn="just">
              <a:spcAft>
                <a:spcPts val="600"/>
              </a:spcAft>
              <a:buNone/>
            </a:pPr>
            <a:endParaRPr lang="sk-SK" sz="2000" dirty="0" smtClean="0">
              <a:ea typeface="Times New Roman" panose="02020603050405020304" pitchFamily="18" charset="0"/>
            </a:endParaRPr>
          </a:p>
          <a:p>
            <a:pPr marL="0" lvl="0" indent="0" algn="just">
              <a:spcAft>
                <a:spcPts val="600"/>
              </a:spcAft>
              <a:buNone/>
            </a:pPr>
            <a:endParaRPr lang="sk-SK" sz="2000" dirty="0">
              <a:ea typeface="Calibri" panose="020F0502020204030204" pitchFamily="34" charset="0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221670" y="1700627"/>
            <a:ext cx="870758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sk-SK" sz="2000" dirty="0" smtClean="0"/>
          </a:p>
          <a:p>
            <a:pPr lvl="0"/>
            <a:endParaRPr lang="sk-SK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sk-SK" sz="1200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947406" y="610569"/>
            <a:ext cx="6047507" cy="583023"/>
          </a:xfrm>
        </p:spPr>
        <p:txBody>
          <a:bodyPr rtlCol="0">
            <a:no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sk-SK" sz="3600" b="1" dirty="0" smtClean="0">
                <a:solidFill>
                  <a:srgbClr val="E46C0A"/>
                </a:solidFill>
              </a:rPr>
              <a:t>HARMONOGRAM AKTIVÍT</a:t>
            </a:r>
            <a:br>
              <a:rPr lang="sk-SK" sz="3600" b="1" dirty="0" smtClean="0">
                <a:solidFill>
                  <a:srgbClr val="E46C0A"/>
                </a:solidFill>
              </a:rPr>
            </a:br>
            <a:r>
              <a:rPr lang="sk-SK" sz="3600" b="1" dirty="0" smtClean="0">
                <a:solidFill>
                  <a:srgbClr val="E46C0A"/>
                </a:solidFill>
              </a:rPr>
              <a:t>apríl 2019</a:t>
            </a:r>
            <a:endParaRPr lang="sk-SK" sz="3600" b="1" dirty="0">
              <a:solidFill>
                <a:srgbClr val="E46C0A"/>
              </a:solidFill>
            </a:endParaRPr>
          </a:p>
        </p:txBody>
      </p:sp>
      <p:sp>
        <p:nvSpPr>
          <p:cNvPr id="2" name="BlokTextu 1"/>
          <p:cNvSpPr txBox="1"/>
          <p:nvPr/>
        </p:nvSpPr>
        <p:spPr>
          <a:xfrm>
            <a:off x="853661" y="2001864"/>
            <a:ext cx="6989477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Overovanie</a:t>
            </a:r>
            <a:r>
              <a:rPr lang="en-US" b="1" dirty="0"/>
              <a:t> </a:t>
            </a:r>
            <a:r>
              <a:rPr lang="en-US" b="1" dirty="0" err="1"/>
              <a:t>metod</a:t>
            </a:r>
            <a:r>
              <a:rPr lang="sk-SK" b="1" dirty="0" err="1"/>
              <a:t>ík</a:t>
            </a:r>
            <a:r>
              <a:rPr lang="sk-SK" b="1" dirty="0"/>
              <a:t> a nových predmetov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Zaškoľovanie </a:t>
            </a:r>
            <a:r>
              <a:rPr lang="sk-SK" dirty="0"/>
              <a:t>škôl do používania laboratórií získaných v rámci projektu</a:t>
            </a:r>
          </a:p>
          <a:p>
            <a:r>
              <a:rPr lang="sk-SK" b="1" dirty="0"/>
              <a:t>Vzdelávanie učiteľov – formálne a neformálne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Konferencia pre učiteľov gymnázií a stredných odborných škôl</a:t>
            </a:r>
            <a:endParaRPr lang="sk-SK" dirty="0"/>
          </a:p>
          <a:p>
            <a:r>
              <a:rPr lang="sk-SK" b="1" dirty="0"/>
              <a:t>Popularizačné aktivity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IHRA – finálové kolo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PALMA – 2. online kolo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/>
              <a:t>Veda v meste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/>
              <a:t>IT </a:t>
            </a:r>
            <a:r>
              <a:rPr lang="sk-SK" dirty="0" smtClean="0"/>
              <a:t>čajovňa</a:t>
            </a:r>
            <a:endParaRPr lang="sk-SK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64587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Zástupný symbol obsahu 2"/>
          <p:cNvSpPr>
            <a:spLocks noGrp="1"/>
          </p:cNvSpPr>
          <p:nvPr>
            <p:ph idx="1"/>
          </p:nvPr>
        </p:nvSpPr>
        <p:spPr>
          <a:xfrm>
            <a:off x="96982" y="552705"/>
            <a:ext cx="8939514" cy="5760640"/>
          </a:xfrm>
        </p:spPr>
        <p:txBody>
          <a:bodyPr/>
          <a:lstStyle/>
          <a:p>
            <a:pPr marL="457200" lvl="0" indent="-457200" algn="just">
              <a:spcAft>
                <a:spcPts val="600"/>
              </a:spcAft>
              <a:buFont typeface="+mj-lt"/>
              <a:buAutoNum type="arabicPeriod" startAt="8"/>
            </a:pPr>
            <a:endParaRPr lang="sk-SK" sz="1800" dirty="0" smtClean="0">
              <a:ea typeface="Times New Roman" panose="02020603050405020304" pitchFamily="18" charset="0"/>
            </a:endParaRPr>
          </a:p>
          <a:p>
            <a:pPr marL="0" lvl="0" indent="0" algn="just">
              <a:spcAft>
                <a:spcPts val="600"/>
              </a:spcAft>
              <a:buNone/>
            </a:pPr>
            <a:endParaRPr lang="sk-SK" sz="2000" dirty="0" smtClean="0">
              <a:ea typeface="Times New Roman" panose="02020603050405020304" pitchFamily="18" charset="0"/>
            </a:endParaRPr>
          </a:p>
          <a:p>
            <a:pPr marL="0" lvl="0" indent="0" algn="just">
              <a:spcAft>
                <a:spcPts val="600"/>
              </a:spcAft>
              <a:buNone/>
            </a:pPr>
            <a:endParaRPr lang="sk-SK" sz="2000" dirty="0">
              <a:ea typeface="Calibri" panose="020F0502020204030204" pitchFamily="34" charset="0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221670" y="1700627"/>
            <a:ext cx="870758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sk-SK" sz="2000" dirty="0" smtClean="0"/>
          </a:p>
          <a:p>
            <a:pPr lvl="0"/>
            <a:endParaRPr lang="sk-SK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sk-SK" sz="1200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947406" y="610569"/>
            <a:ext cx="6047507" cy="583023"/>
          </a:xfrm>
        </p:spPr>
        <p:txBody>
          <a:bodyPr rtlCol="0">
            <a:no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sk-SK" sz="3600" b="1" dirty="0" smtClean="0">
                <a:solidFill>
                  <a:srgbClr val="E46C0A"/>
                </a:solidFill>
              </a:rPr>
              <a:t>HARMONOGRAM AKTIVÍT</a:t>
            </a:r>
            <a:br>
              <a:rPr lang="sk-SK" sz="3600" b="1" dirty="0" smtClean="0">
                <a:solidFill>
                  <a:srgbClr val="E46C0A"/>
                </a:solidFill>
              </a:rPr>
            </a:br>
            <a:r>
              <a:rPr lang="sk-SK" sz="3600" b="1" dirty="0" smtClean="0">
                <a:solidFill>
                  <a:srgbClr val="E46C0A"/>
                </a:solidFill>
              </a:rPr>
              <a:t>máj 2019</a:t>
            </a:r>
            <a:endParaRPr lang="sk-SK" sz="3600" b="1" dirty="0">
              <a:solidFill>
                <a:srgbClr val="E46C0A"/>
              </a:solidFill>
            </a:endParaRPr>
          </a:p>
        </p:txBody>
      </p:sp>
      <p:sp>
        <p:nvSpPr>
          <p:cNvPr id="2" name="BlokTextu 1"/>
          <p:cNvSpPr txBox="1"/>
          <p:nvPr/>
        </p:nvSpPr>
        <p:spPr>
          <a:xfrm>
            <a:off x="844826" y="1946848"/>
            <a:ext cx="698947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Overovanie</a:t>
            </a:r>
            <a:r>
              <a:rPr lang="en-US" b="1" dirty="0"/>
              <a:t> </a:t>
            </a:r>
            <a:r>
              <a:rPr lang="en-US" b="1" dirty="0" err="1"/>
              <a:t>metod</a:t>
            </a:r>
            <a:r>
              <a:rPr lang="sk-SK" b="1" dirty="0" err="1"/>
              <a:t>ík</a:t>
            </a:r>
            <a:r>
              <a:rPr lang="sk-SK" b="1" dirty="0"/>
              <a:t> a nových predmetov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/>
              <a:t>Zaškoľovanie škôl do používania laboratórií získaných v rámci projektu</a:t>
            </a:r>
          </a:p>
          <a:p>
            <a:r>
              <a:rPr lang="sk-SK" b="1" dirty="0" smtClean="0"/>
              <a:t>Popularizačné </a:t>
            </a:r>
            <a:r>
              <a:rPr lang="sk-SK" b="1" dirty="0"/>
              <a:t>aktivity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PALMA – finálové kolo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PALMA junior – 3. online kolo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/>
              <a:t>Veda v meste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/>
              <a:t>IT </a:t>
            </a:r>
            <a:r>
              <a:rPr lang="sk-SK" dirty="0" smtClean="0"/>
              <a:t>čajovňa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Matematická súťaž MAMUT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5383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Zástupný symbol obsahu 2"/>
          <p:cNvSpPr>
            <a:spLocks noGrp="1"/>
          </p:cNvSpPr>
          <p:nvPr>
            <p:ph idx="1"/>
          </p:nvPr>
        </p:nvSpPr>
        <p:spPr>
          <a:xfrm>
            <a:off x="96982" y="552705"/>
            <a:ext cx="8939514" cy="5760640"/>
          </a:xfrm>
        </p:spPr>
        <p:txBody>
          <a:bodyPr/>
          <a:lstStyle/>
          <a:p>
            <a:pPr marL="457200" lvl="0" indent="-457200" algn="just">
              <a:spcAft>
                <a:spcPts val="600"/>
              </a:spcAft>
              <a:buFont typeface="+mj-lt"/>
              <a:buAutoNum type="arabicPeriod" startAt="8"/>
            </a:pPr>
            <a:endParaRPr lang="sk-SK" sz="1800" dirty="0" smtClean="0">
              <a:ea typeface="Times New Roman" panose="02020603050405020304" pitchFamily="18" charset="0"/>
            </a:endParaRPr>
          </a:p>
          <a:p>
            <a:pPr marL="0" lvl="0" indent="0" algn="just">
              <a:spcAft>
                <a:spcPts val="600"/>
              </a:spcAft>
              <a:buNone/>
            </a:pPr>
            <a:endParaRPr lang="sk-SK" sz="2000" dirty="0" smtClean="0">
              <a:ea typeface="Times New Roman" panose="02020603050405020304" pitchFamily="18" charset="0"/>
            </a:endParaRPr>
          </a:p>
          <a:p>
            <a:pPr marL="0" lvl="0" indent="0" algn="just">
              <a:spcAft>
                <a:spcPts val="600"/>
              </a:spcAft>
              <a:buNone/>
            </a:pPr>
            <a:endParaRPr lang="sk-SK" sz="2000" dirty="0">
              <a:ea typeface="Calibri" panose="020F0502020204030204" pitchFamily="34" charset="0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221670" y="1700627"/>
            <a:ext cx="870758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sk-SK" sz="2000" dirty="0" smtClean="0"/>
          </a:p>
          <a:p>
            <a:pPr lvl="0"/>
            <a:endParaRPr lang="sk-SK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sk-SK" sz="1200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947406" y="610569"/>
            <a:ext cx="6047507" cy="583023"/>
          </a:xfrm>
        </p:spPr>
        <p:txBody>
          <a:bodyPr rtlCol="0">
            <a:no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sk-SK" sz="3600" b="1" dirty="0" smtClean="0">
                <a:solidFill>
                  <a:srgbClr val="E46C0A"/>
                </a:solidFill>
              </a:rPr>
              <a:t>HARMONOGRAM AKTIVÍT</a:t>
            </a:r>
            <a:br>
              <a:rPr lang="sk-SK" sz="3600" b="1" dirty="0" smtClean="0">
                <a:solidFill>
                  <a:srgbClr val="E46C0A"/>
                </a:solidFill>
              </a:rPr>
            </a:br>
            <a:r>
              <a:rPr lang="sk-SK" sz="3600" b="1" dirty="0" smtClean="0">
                <a:solidFill>
                  <a:srgbClr val="E46C0A"/>
                </a:solidFill>
              </a:rPr>
              <a:t>jún 2019</a:t>
            </a:r>
            <a:endParaRPr lang="sk-SK" sz="3600" b="1" dirty="0">
              <a:solidFill>
                <a:srgbClr val="E46C0A"/>
              </a:solidFill>
            </a:endParaRPr>
          </a:p>
        </p:txBody>
      </p:sp>
      <p:sp>
        <p:nvSpPr>
          <p:cNvPr id="2" name="BlokTextu 1"/>
          <p:cNvSpPr txBox="1"/>
          <p:nvPr/>
        </p:nvSpPr>
        <p:spPr>
          <a:xfrm>
            <a:off x="904461" y="1888435"/>
            <a:ext cx="7760843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Overovanie</a:t>
            </a:r>
            <a:r>
              <a:rPr lang="en-US" b="1" dirty="0"/>
              <a:t> </a:t>
            </a:r>
            <a:r>
              <a:rPr lang="en-US" b="1" dirty="0" err="1"/>
              <a:t>metod</a:t>
            </a:r>
            <a:r>
              <a:rPr lang="sk-SK" b="1" dirty="0" err="1"/>
              <a:t>ík</a:t>
            </a:r>
            <a:r>
              <a:rPr lang="sk-SK" b="1" dirty="0"/>
              <a:t> a nových predmetov</a:t>
            </a:r>
          </a:p>
          <a:p>
            <a:pPr marL="357188" indent="-357188">
              <a:buFont typeface="Arial" panose="020B0604020202020204" pitchFamily="34" charset="0"/>
              <a:buChar char="•"/>
            </a:pPr>
            <a:r>
              <a:rPr lang="sk-SK" dirty="0" smtClean="0"/>
              <a:t>Zverejnenie </a:t>
            </a:r>
            <a:r>
              <a:rPr lang="sk-SK" dirty="0"/>
              <a:t>ponuky </a:t>
            </a:r>
            <a:r>
              <a:rPr lang="sk-SK" dirty="0" smtClean="0"/>
              <a:t>overovania inovatívnych metodík a nových predmetov</a:t>
            </a:r>
          </a:p>
          <a:p>
            <a:pPr marL="357188"/>
            <a:r>
              <a:rPr lang="sk-SK" dirty="0" smtClean="0"/>
              <a:t> </a:t>
            </a:r>
            <a:r>
              <a:rPr lang="sk-SK" dirty="0"/>
              <a:t>pre obdobie šk. roku 2019/2020</a:t>
            </a:r>
          </a:p>
          <a:p>
            <a:r>
              <a:rPr lang="sk-SK" b="1" dirty="0"/>
              <a:t>Vzdelávanie učiteľov – formálne a neformálne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Zverejnenie </a:t>
            </a:r>
            <a:r>
              <a:rPr lang="sk-SK" dirty="0"/>
              <a:t>ponuky kontinuálnych vzdelávaní pre obdobie šk. roku 2019/2020</a:t>
            </a:r>
          </a:p>
          <a:p>
            <a:r>
              <a:rPr lang="sk-SK" b="1" dirty="0" smtClean="0"/>
              <a:t>Popularizačné aktivity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Robotická súťaž RBA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Finále PALMA junior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Sústredenia riešiteľov matematických seminárov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/>
              <a:t>Veda v meste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/>
              <a:t>IT </a:t>
            </a:r>
            <a:r>
              <a:rPr lang="sk-SK" dirty="0" smtClean="0"/>
              <a:t>čajovňa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13230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Zástupný symbol obsahu 2"/>
          <p:cNvSpPr>
            <a:spLocks noGrp="1"/>
          </p:cNvSpPr>
          <p:nvPr>
            <p:ph idx="1"/>
          </p:nvPr>
        </p:nvSpPr>
        <p:spPr>
          <a:xfrm>
            <a:off x="96982" y="552705"/>
            <a:ext cx="8939514" cy="5760640"/>
          </a:xfrm>
        </p:spPr>
        <p:txBody>
          <a:bodyPr/>
          <a:lstStyle/>
          <a:p>
            <a:pPr marL="457200" lvl="0" indent="-457200" algn="just">
              <a:spcAft>
                <a:spcPts val="600"/>
              </a:spcAft>
              <a:buFont typeface="+mj-lt"/>
              <a:buAutoNum type="arabicPeriod" startAt="8"/>
            </a:pPr>
            <a:endParaRPr lang="sk-SK" sz="1800" dirty="0" smtClean="0">
              <a:ea typeface="Times New Roman" panose="02020603050405020304" pitchFamily="18" charset="0"/>
            </a:endParaRPr>
          </a:p>
          <a:p>
            <a:pPr marL="0" lvl="0" indent="0" algn="just">
              <a:spcAft>
                <a:spcPts val="600"/>
              </a:spcAft>
              <a:buNone/>
            </a:pPr>
            <a:endParaRPr lang="sk-SK" sz="2000" dirty="0" smtClean="0">
              <a:ea typeface="Times New Roman" panose="02020603050405020304" pitchFamily="18" charset="0"/>
            </a:endParaRPr>
          </a:p>
          <a:p>
            <a:pPr marL="0" lvl="0" indent="0" algn="just">
              <a:spcAft>
                <a:spcPts val="600"/>
              </a:spcAft>
              <a:buNone/>
            </a:pPr>
            <a:endParaRPr lang="sk-SK" sz="2000" dirty="0">
              <a:ea typeface="Calibri" panose="020F0502020204030204" pitchFamily="34" charset="0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221670" y="1700627"/>
            <a:ext cx="870758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sk-SK" sz="2000" dirty="0" smtClean="0"/>
          </a:p>
          <a:p>
            <a:pPr lvl="0"/>
            <a:endParaRPr lang="sk-SK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sk-SK" sz="1200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947406" y="610569"/>
            <a:ext cx="6047507" cy="583023"/>
          </a:xfrm>
        </p:spPr>
        <p:txBody>
          <a:bodyPr rtlCol="0">
            <a:no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sk-SK" sz="3600" b="1" dirty="0" smtClean="0">
                <a:solidFill>
                  <a:srgbClr val="E46C0A"/>
                </a:solidFill>
              </a:rPr>
              <a:t>HARMONOGRAM AKTIVÍT</a:t>
            </a:r>
            <a:br>
              <a:rPr lang="sk-SK" sz="3600" b="1" dirty="0" smtClean="0">
                <a:solidFill>
                  <a:srgbClr val="E46C0A"/>
                </a:solidFill>
              </a:rPr>
            </a:br>
            <a:r>
              <a:rPr lang="sk-SK" sz="3600" b="1" dirty="0" smtClean="0">
                <a:solidFill>
                  <a:srgbClr val="E46C0A"/>
                </a:solidFill>
              </a:rPr>
              <a:t>júl-august 2019</a:t>
            </a:r>
            <a:endParaRPr lang="sk-SK" sz="3600" b="1" dirty="0">
              <a:solidFill>
                <a:srgbClr val="E46C0A"/>
              </a:solidFill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802152" y="2027583"/>
            <a:ext cx="736682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/>
              <a:t>Overovanie</a:t>
            </a:r>
            <a:r>
              <a:rPr lang="en-US" b="1" dirty="0"/>
              <a:t> </a:t>
            </a:r>
            <a:r>
              <a:rPr lang="en-US" b="1" dirty="0" err="1"/>
              <a:t>metod</a:t>
            </a:r>
            <a:r>
              <a:rPr lang="sk-SK" b="1" dirty="0" err="1"/>
              <a:t>ík</a:t>
            </a:r>
            <a:r>
              <a:rPr lang="sk-SK" b="1" dirty="0"/>
              <a:t> a nových predmetov</a:t>
            </a:r>
          </a:p>
          <a:p>
            <a:pPr marL="357188" indent="-357188">
              <a:buFont typeface="Arial" panose="020B0604020202020204" pitchFamily="34" charset="0"/>
              <a:buChar char="•"/>
            </a:pPr>
            <a:r>
              <a:rPr lang="sk-SK" dirty="0" smtClean="0"/>
              <a:t>Zber záujmu o overovanie </a:t>
            </a:r>
            <a:r>
              <a:rPr lang="sk-SK" dirty="0"/>
              <a:t>inovatívnych metodík a nových predmetov</a:t>
            </a:r>
          </a:p>
          <a:p>
            <a:pPr marL="357188"/>
            <a:r>
              <a:rPr lang="sk-SK" dirty="0"/>
              <a:t> pre obdobie šk. roku 2019/2020</a:t>
            </a:r>
          </a:p>
          <a:p>
            <a:r>
              <a:rPr lang="sk-SK" b="1" dirty="0" smtClean="0"/>
              <a:t>Vzdelávanie učiteľov – formálne a neformálne</a:t>
            </a:r>
            <a:endParaRPr lang="sk-SK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Prihlasovanie na kontinuálne vzdelávanie </a:t>
            </a:r>
            <a:r>
              <a:rPr lang="sk-SK" dirty="0"/>
              <a:t>pre obdobie šk. roku </a:t>
            </a:r>
            <a:r>
              <a:rPr lang="sk-SK" dirty="0" smtClean="0"/>
              <a:t>2019/2020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Stáže učiteľov v IT firmách – cca 30 - 40 učiteľov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7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Zástupný symbol obsahu 2"/>
          <p:cNvSpPr>
            <a:spLocks noGrp="1"/>
          </p:cNvSpPr>
          <p:nvPr>
            <p:ph idx="1"/>
          </p:nvPr>
        </p:nvSpPr>
        <p:spPr>
          <a:xfrm>
            <a:off x="96982" y="552705"/>
            <a:ext cx="8939514" cy="5760640"/>
          </a:xfrm>
        </p:spPr>
        <p:txBody>
          <a:bodyPr/>
          <a:lstStyle/>
          <a:p>
            <a:pPr marL="457200" lvl="0" indent="-457200" algn="just">
              <a:spcAft>
                <a:spcPts val="600"/>
              </a:spcAft>
              <a:buFont typeface="+mj-lt"/>
              <a:buAutoNum type="arabicPeriod" startAt="8"/>
            </a:pPr>
            <a:endParaRPr lang="sk-SK" sz="1800" dirty="0" smtClean="0">
              <a:ea typeface="Times New Roman" panose="02020603050405020304" pitchFamily="18" charset="0"/>
            </a:endParaRPr>
          </a:p>
          <a:p>
            <a:pPr marL="0" lvl="0" indent="0" algn="just">
              <a:spcAft>
                <a:spcPts val="600"/>
              </a:spcAft>
              <a:buNone/>
            </a:pPr>
            <a:endParaRPr lang="sk-SK" sz="2000" dirty="0" smtClean="0">
              <a:ea typeface="Times New Roman" panose="02020603050405020304" pitchFamily="18" charset="0"/>
            </a:endParaRPr>
          </a:p>
          <a:p>
            <a:pPr marL="0" lvl="0" indent="0" algn="just">
              <a:spcAft>
                <a:spcPts val="600"/>
              </a:spcAft>
              <a:buNone/>
            </a:pPr>
            <a:endParaRPr lang="sk-SK" sz="2000" dirty="0">
              <a:ea typeface="Calibri" panose="020F0502020204030204" pitchFamily="34" charset="0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221670" y="1700627"/>
            <a:ext cx="870758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sk-SK" sz="2000" dirty="0" smtClean="0"/>
          </a:p>
          <a:p>
            <a:pPr lvl="0"/>
            <a:endParaRPr lang="sk-SK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sk-SK" sz="1200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947406" y="610569"/>
            <a:ext cx="6047507" cy="583023"/>
          </a:xfrm>
        </p:spPr>
        <p:txBody>
          <a:bodyPr rtlCol="0">
            <a:no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sk-SK" sz="3600" b="1" dirty="0" smtClean="0">
                <a:solidFill>
                  <a:srgbClr val="E46C0A"/>
                </a:solidFill>
              </a:rPr>
              <a:t>HARMONOGRAM AKTIVÍT</a:t>
            </a:r>
            <a:br>
              <a:rPr lang="sk-SK" sz="3600" b="1" dirty="0" smtClean="0">
                <a:solidFill>
                  <a:srgbClr val="E46C0A"/>
                </a:solidFill>
              </a:rPr>
            </a:br>
            <a:r>
              <a:rPr lang="sk-SK" sz="3600" b="1" dirty="0" smtClean="0">
                <a:solidFill>
                  <a:srgbClr val="E46C0A"/>
                </a:solidFill>
              </a:rPr>
              <a:t>júl-august 2019</a:t>
            </a:r>
            <a:endParaRPr lang="sk-SK" sz="3600" b="1" dirty="0">
              <a:solidFill>
                <a:srgbClr val="E46C0A"/>
              </a:solidFill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802152" y="2027583"/>
            <a:ext cx="7312579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/>
              <a:t>Popularizačné aktivity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Denný </a:t>
            </a:r>
            <a:r>
              <a:rPr lang="sk-SK" dirty="0"/>
              <a:t>IT tábor – </a:t>
            </a:r>
            <a:r>
              <a:rPr lang="sk-SK" dirty="0" smtClean="0"/>
              <a:t>UPJŠ Košice </a:t>
            </a:r>
            <a:r>
              <a:rPr lang="sk-SK" dirty="0"/>
              <a:t>– 8. -  12. júla </a:t>
            </a:r>
            <a:r>
              <a:rPr lang="sk-SK" dirty="0" smtClean="0"/>
              <a:t>2019 cca 20 </a:t>
            </a:r>
            <a:r>
              <a:rPr lang="sk-SK" dirty="0"/>
              <a:t>žiakov ZŠ</a:t>
            </a:r>
            <a:endParaRPr lang="sk-SK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Denný IT tábor – UPJŠ Košice – 15. -  19. júla 2019 cca 20 žiakov ZŠ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Denný </a:t>
            </a:r>
            <a:r>
              <a:rPr lang="sk-SK" dirty="0"/>
              <a:t>IT tábor – </a:t>
            </a:r>
            <a:r>
              <a:rPr lang="sk-SK" dirty="0" smtClean="0"/>
              <a:t>TUKE Košice </a:t>
            </a:r>
            <a:r>
              <a:rPr lang="sk-SK" dirty="0"/>
              <a:t>– júl/august 2019 cca 40 </a:t>
            </a:r>
            <a:r>
              <a:rPr lang="sk-SK" dirty="0" smtClean="0"/>
              <a:t>žiakov SŠ</a:t>
            </a:r>
            <a:endParaRPr lang="sk-SK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Denný </a:t>
            </a:r>
            <a:r>
              <a:rPr lang="sk-SK" dirty="0"/>
              <a:t>IT tábor – ŠVS Banská Bystrica – </a:t>
            </a:r>
            <a:r>
              <a:rPr lang="sk-SK" dirty="0" smtClean="0"/>
              <a:t>august </a:t>
            </a:r>
            <a:r>
              <a:rPr lang="sk-SK" dirty="0"/>
              <a:t>2019 cca 20 žiakov ZŠ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/>
              <a:t>Denný IT tábor – UMB Banská Bystrica – júl/august 2019 cca 40 žiakov ZŠ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Denný </a:t>
            </a:r>
            <a:r>
              <a:rPr lang="sk-SK" dirty="0"/>
              <a:t>IT tábor – </a:t>
            </a:r>
            <a:r>
              <a:rPr lang="sk-SK" dirty="0" smtClean="0"/>
              <a:t>UKF Nitra </a:t>
            </a:r>
            <a:r>
              <a:rPr lang="sk-SK" dirty="0"/>
              <a:t>– júl/august 2019 cca </a:t>
            </a:r>
            <a:r>
              <a:rPr lang="sk-SK" dirty="0" smtClean="0"/>
              <a:t>40 </a:t>
            </a:r>
            <a:r>
              <a:rPr lang="sk-SK" dirty="0"/>
              <a:t>žiakov ZŠ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Letný pobytový </a:t>
            </a:r>
            <a:r>
              <a:rPr lang="sk-SK" dirty="0"/>
              <a:t>tábor – </a:t>
            </a:r>
            <a:r>
              <a:rPr lang="sk-SK" dirty="0" smtClean="0"/>
              <a:t>Danišovce </a:t>
            </a:r>
            <a:r>
              <a:rPr lang="sk-SK" dirty="0"/>
              <a:t>– </a:t>
            </a:r>
            <a:r>
              <a:rPr lang="sk-SK" dirty="0" smtClean="0"/>
              <a:t>august 2019 cca 40 žiakov ZŠ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Letné sústredenie talentovanej mládeže – </a:t>
            </a:r>
            <a:r>
              <a:rPr lang="sk-SK" dirty="0" smtClean="0"/>
              <a:t>júl </a:t>
            </a:r>
            <a:r>
              <a:rPr lang="sk-SK" dirty="0" smtClean="0"/>
              <a:t>2019 cca 40 žiakov ZŠ a SŠ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7487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balíka Office">
  <a:themeElements>
    <a:clrScheme name="Motív balíka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ív balíka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ív balíka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1540</TotalTime>
  <Words>1578</Words>
  <Application>Microsoft Office PowerPoint</Application>
  <PresentationFormat>Prezentácia na obrazovke (4:3)</PresentationFormat>
  <Paragraphs>450</Paragraphs>
  <Slides>25</Slides>
  <Notes>21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Times New Roman</vt:lpstr>
      <vt:lpstr>Motív balíka Office</vt:lpstr>
      <vt:lpstr>Projekt IT Akadémia – vzdelávanie pre 21. storočie </vt:lpstr>
      <vt:lpstr>PROGRAM OKRÚHLEHO STOLA</vt:lpstr>
      <vt:lpstr>VZDELÁVANIE</vt:lpstr>
      <vt:lpstr>HARMONOGRAM AKTIVÍT marec 2019</vt:lpstr>
      <vt:lpstr>HARMONOGRAM AKTIVÍT apríl 2019</vt:lpstr>
      <vt:lpstr>HARMONOGRAM AKTIVÍT máj 2019</vt:lpstr>
      <vt:lpstr>HARMONOGRAM AKTIVÍT jún 2019</vt:lpstr>
      <vt:lpstr>HARMONOGRAM AKTIVÍT júl-august 2019</vt:lpstr>
      <vt:lpstr>HARMONOGRAM AKTIVÍT júl-august 2019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Z VAŠICH DOTAZNÍKOV</vt:lpstr>
      <vt:lpstr>Z VAŠICH DOTAZNÍKOV</vt:lpstr>
      <vt:lpstr>Z VAŠICH DOTAZNÍKOV</vt:lpstr>
      <vt:lpstr>Z VAŠICH DOTAZNÍKOV</vt:lpstr>
      <vt:lpstr>Z VAŠICH DOTAZNÍKOV</vt:lpstr>
      <vt:lpstr>Z VAŠICH DOTAZNÍKOV</vt:lpstr>
      <vt:lpstr>Z VAŠICH DOTAZNÍKOV</vt:lpstr>
      <vt:lpstr>Z VAŠICH DOTAZNÍKOV</vt:lpstr>
      <vt:lpstr>Z VAŠICH DOTAZNÍKOV</vt:lpstr>
      <vt:lpstr>Z VAŠICH DOTAZNÍKOV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Petras Jan</dc:creator>
  <cp:lastModifiedBy>RNDr. Róbert Hajduk PhD.</cp:lastModifiedBy>
  <cp:revision>116</cp:revision>
  <dcterms:created xsi:type="dcterms:W3CDTF">2017-10-23T08:52:40Z</dcterms:created>
  <dcterms:modified xsi:type="dcterms:W3CDTF">2019-03-07T07:45:29Z</dcterms:modified>
</cp:coreProperties>
</file>